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0" r:id="rId3"/>
    <p:sldId id="275" r:id="rId4"/>
    <p:sldId id="278" r:id="rId5"/>
    <p:sldId id="267" r:id="rId6"/>
    <p:sldId id="268" r:id="rId7"/>
    <p:sldId id="266" r:id="rId8"/>
    <p:sldId id="271" r:id="rId9"/>
    <p:sldId id="276" r:id="rId10"/>
    <p:sldId id="281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B4536-1C8F-43BA-B74C-F198EBDB990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0DF55-3C76-4BFB-8B86-0E629E208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B4536-1C8F-43BA-B74C-F198EBDB990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0DF55-3C76-4BFB-8B86-0E629E208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B4536-1C8F-43BA-B74C-F198EBDB990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0DF55-3C76-4BFB-8B86-0E629E208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B4536-1C8F-43BA-B74C-F198EBDB990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0DF55-3C76-4BFB-8B86-0E629E208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B4536-1C8F-43BA-B74C-F198EBDB990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0DF55-3C76-4BFB-8B86-0E629E208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B4536-1C8F-43BA-B74C-F198EBDB990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0DF55-3C76-4BFB-8B86-0E629E208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B4536-1C8F-43BA-B74C-F198EBDB990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0DF55-3C76-4BFB-8B86-0E629E208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B4536-1C8F-43BA-B74C-F198EBDB990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0DF55-3C76-4BFB-8B86-0E629E208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B4536-1C8F-43BA-B74C-F198EBDB990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0DF55-3C76-4BFB-8B86-0E629E208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B4536-1C8F-43BA-B74C-F198EBDB990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0DF55-3C76-4BFB-8B86-0E629E208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B4536-1C8F-43BA-B74C-F198EBDB990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0DF55-3C76-4BFB-8B86-0E629E208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B4536-1C8F-43BA-B74C-F198EBDB990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60DF55-3C76-4BFB-8B86-0E629E208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85795"/>
            <a:ext cx="7772400" cy="2814656"/>
          </a:xfrm>
        </p:spPr>
        <p:txBody>
          <a:bodyPr>
            <a:no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VY_22_INOVACE_26_</a:t>
            </a:r>
            <a:r>
              <a:rPr lang="cs-CZ" sz="1600" dirty="0" err="1" smtClean="0"/>
              <a:t>Robbie</a:t>
            </a:r>
            <a:r>
              <a:rPr lang="cs-CZ" sz="1600" dirty="0" smtClean="0"/>
              <a:t> </a:t>
            </a:r>
            <a:r>
              <a:rPr lang="cs-CZ" sz="1600" dirty="0" err="1" smtClean="0"/>
              <a:t>Williams</a:t>
            </a:r>
            <a:r>
              <a:rPr lang="cs-CZ" sz="1600" dirty="0" smtClean="0"/>
              <a:t>_hz2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19.1.2014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smtClean="0"/>
              <a:t>: </a:t>
            </a:r>
            <a:r>
              <a:rPr lang="cs-CZ" sz="1600" smtClean="0"/>
              <a:t>6. </a:t>
            </a:r>
            <a:r>
              <a:rPr lang="cs-CZ" sz="1600" dirty="0" smtClean="0"/>
              <a:t>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koncert, </a:t>
            </a:r>
            <a:r>
              <a:rPr lang="cs-CZ" sz="1600" b="1" dirty="0" err="1" smtClean="0"/>
              <a:t>Robie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Williams</a:t>
            </a:r>
            <a:r>
              <a:rPr lang="cs-CZ" sz="1600" b="1" dirty="0" smtClean="0"/>
              <a:t>, Budapešť, stadion.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koncertu </a:t>
            </a:r>
            <a:r>
              <a:rPr lang="cs-CZ" sz="1600" dirty="0" err="1" smtClean="0"/>
              <a:t>Robieho</a:t>
            </a:r>
            <a:r>
              <a:rPr lang="cs-CZ" sz="1600" dirty="0" smtClean="0"/>
              <a:t> </a:t>
            </a:r>
            <a:r>
              <a:rPr lang="cs-CZ" sz="1600" dirty="0" err="1" smtClean="0"/>
              <a:t>Williamse</a:t>
            </a:r>
            <a:r>
              <a:rPr lang="cs-CZ" sz="1600" dirty="0" smtClean="0"/>
              <a:t> v Budapešti.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Robbie</a:t>
            </a:r>
            <a:r>
              <a:rPr lang="cs-CZ" dirty="0" smtClean="0"/>
              <a:t> </a:t>
            </a:r>
            <a:r>
              <a:rPr lang="cs-CZ" dirty="0" err="1" smtClean="0"/>
              <a:t>Williams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1357298"/>
            <a:ext cx="6143668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His career started in 1990 with the band Take That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1357298"/>
            <a:ext cx="564360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He</a:t>
            </a:r>
            <a:r>
              <a:rPr lang="en-US" sz="2400" dirty="0" smtClean="0"/>
              <a:t> has several awards BRIT Awards and MTV Music Awards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1357298"/>
            <a:ext cx="8143931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concert at the stadium in Budapest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t="1578" r="15950" b="28972"/>
          <a:stretch>
            <a:fillRect/>
          </a:stretch>
        </p:blipFill>
        <p:spPr bwMode="auto">
          <a:xfrm>
            <a:off x="571472" y="1428736"/>
            <a:ext cx="8072494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Interesting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unusual</a:t>
            </a:r>
            <a:r>
              <a:rPr lang="cs-CZ" sz="2400" dirty="0" smtClean="0"/>
              <a:t> </a:t>
            </a:r>
            <a:r>
              <a:rPr lang="cs-CZ" sz="2400" dirty="0" err="1" smtClean="0"/>
              <a:t>stage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597" y="1428736"/>
            <a:ext cx="821537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ORSON support band that played 45 minutes. 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215370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Sound, light and pyrotechnic effects.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1357298"/>
            <a:ext cx="3929089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1" y="1357298"/>
            <a:ext cx="4214841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color scenes every </a:t>
            </a:r>
            <a:r>
              <a:rPr lang="cs-CZ" sz="2400" dirty="0" err="1" smtClean="0"/>
              <a:t>minutes</a:t>
            </a:r>
            <a:r>
              <a:rPr lang="cs-CZ" sz="2400" dirty="0" smtClean="0"/>
              <a:t> </a:t>
            </a:r>
            <a:r>
              <a:rPr lang="en-US" sz="2400" dirty="0" smtClean="0"/>
              <a:t>changed.</a:t>
            </a: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1428736"/>
            <a:ext cx="821537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One of the current King of Pop will perform on 26 April at the O2 Arena.</a:t>
            </a:r>
            <a:endParaRPr lang="cs-CZ" sz="2400" dirty="0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744" b="36685"/>
          <a:stretch>
            <a:fillRect/>
          </a:stretch>
        </p:blipFill>
        <p:spPr bwMode="auto">
          <a:xfrm>
            <a:off x="571472" y="1428736"/>
            <a:ext cx="8072494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(2014 – 01 – 19)</a:t>
            </a:r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118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VY_22_INOVACE_26_Robbie Williams_hz2 Číslo projektu: CZ 1.07/1.4.00/21.3355 Autor: Mgr. Zdena Hanušová Datum tvorby: 19.1.2014 Cílový ročník: 6. ročník Vzdělávací oblast: Anglický jazyk Klíčové slovo: koncert, Robie Williams, Budapešť, stadion. Anotace: Prezentace fotografií z koncertu Robieho Williamse v Budapešti.</vt:lpstr>
      <vt:lpstr>Robbie Williams.</vt:lpstr>
      <vt:lpstr>His career started in 1990 with the band Take That.</vt:lpstr>
      <vt:lpstr>He has several awards BRIT Awards and MTV Music Awards.</vt:lpstr>
      <vt:lpstr>The concert at the stadium in Budapest.</vt:lpstr>
      <vt:lpstr>Interesting and unusual stage.</vt:lpstr>
      <vt:lpstr>ORSON support band that played 45 minutes. </vt:lpstr>
      <vt:lpstr>Sound, light and pyrotechnic effects.</vt:lpstr>
      <vt:lpstr>The color scenes every minutes changed.</vt:lpstr>
      <vt:lpstr>One of the current King of Pop will perform on 26 April at the O2 Arena.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Název materiálu: VY_22_INOVACE_18_Central Park_zh1 Číslo projektu: CZ 1.07/1.4.00/21.3355 Autor: Mgr. Zdena Hanušová Datum tvorby: 11.04.2013 Cílový ročník: 6. ročník Vzdělávací oblast: Anglický jazyk Klíčové slovo: park, oddych, trávník, cesty, sport. Anotace: Central park na fotografiích s popisky.</dc:title>
  <dc:creator>Losan</dc:creator>
  <cp:lastModifiedBy>Losan</cp:lastModifiedBy>
  <cp:revision>11</cp:revision>
  <dcterms:created xsi:type="dcterms:W3CDTF">2013-04-16T17:02:49Z</dcterms:created>
  <dcterms:modified xsi:type="dcterms:W3CDTF">2014-01-30T06:24:26Z</dcterms:modified>
</cp:coreProperties>
</file>