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notesMasterIdLst>
    <p:notesMasterId r:id="rId8"/>
  </p:notesMasterIdLst>
  <p:sldIdLst>
    <p:sldId id="256" r:id="rId2"/>
    <p:sldId id="261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D1BFFF50-30BC-42E1-8FF2-520DF22285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0F70903-EC40-4CEE-9AFE-AB3A591C5974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02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C5941A0-0FEC-4582-8A6E-44FCD3AB17D8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12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29C3D8C-9DED-4C5C-B92B-1CFE7EF5E6ED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2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F15C0F7-C414-467A-9653-F01E3C6225F7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33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1E48E16-BC3B-4BDF-B23E-879BB68895D3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43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68 w 2123"/>
                <a:gd name="T1" fmla="*/ 834 h 1696"/>
                <a:gd name="T2" fmla="*/ 532 w 2123"/>
                <a:gd name="T3" fmla="*/ 547 h 1696"/>
                <a:gd name="T4" fmla="*/ 658 w 2123"/>
                <a:gd name="T5" fmla="*/ 317 h 1696"/>
                <a:gd name="T6" fmla="*/ 907 w 2123"/>
                <a:gd name="T7" fmla="*/ 470 h 1696"/>
                <a:gd name="T8" fmla="*/ 1190 w 2123"/>
                <a:gd name="T9" fmla="*/ 695 h 1696"/>
                <a:gd name="T10" fmla="*/ 1451 w 2123"/>
                <a:gd name="T11" fmla="*/ 887 h 1696"/>
                <a:gd name="T12" fmla="*/ 1764 w 2123"/>
                <a:gd name="T13" fmla="*/ 1088 h 1696"/>
                <a:gd name="T14" fmla="*/ 1843 w 2123"/>
                <a:gd name="T15" fmla="*/ 1130 h 1696"/>
                <a:gd name="T16" fmla="*/ 1799 w 2123"/>
                <a:gd name="T17" fmla="*/ 1084 h 1696"/>
                <a:gd name="T18" fmla="*/ 1383 w 2123"/>
                <a:gd name="T19" fmla="*/ 801 h 1696"/>
                <a:gd name="T20" fmla="*/ 1064 w 2123"/>
                <a:gd name="T21" fmla="*/ 547 h 1696"/>
                <a:gd name="T22" fmla="*/ 707 w 2123"/>
                <a:gd name="T23" fmla="*/ 263 h 1696"/>
                <a:gd name="T24" fmla="*/ 979 w 2123"/>
                <a:gd name="T25" fmla="*/ 249 h 1696"/>
                <a:gd name="T26" fmla="*/ 1258 w 2123"/>
                <a:gd name="T27" fmla="*/ 254 h 1696"/>
                <a:gd name="T28" fmla="*/ 1582 w 2123"/>
                <a:gd name="T29" fmla="*/ 215 h 1696"/>
                <a:gd name="T30" fmla="*/ 2079 w 2123"/>
                <a:gd name="T31" fmla="*/ 157 h 1696"/>
                <a:gd name="T32" fmla="*/ 2031 w 2123"/>
                <a:gd name="T33" fmla="*/ 139 h 1696"/>
                <a:gd name="T34" fmla="*/ 1511 w 2123"/>
                <a:gd name="T35" fmla="*/ 206 h 1696"/>
                <a:gd name="T36" fmla="*/ 1184 w 2123"/>
                <a:gd name="T37" fmla="*/ 220 h 1696"/>
                <a:gd name="T38" fmla="*/ 743 w 2123"/>
                <a:gd name="T39" fmla="*/ 206 h 1696"/>
                <a:gd name="T40" fmla="*/ 803 w 2123"/>
                <a:gd name="T41" fmla="*/ 182 h 1696"/>
                <a:gd name="T42" fmla="*/ 1118 w 2123"/>
                <a:gd name="T43" fmla="*/ 0 h 1696"/>
                <a:gd name="T44" fmla="*/ 1064 w 2123"/>
                <a:gd name="T45" fmla="*/ 24 h 1696"/>
                <a:gd name="T46" fmla="*/ 990 w 2123"/>
                <a:gd name="T47" fmla="*/ 67 h 1696"/>
                <a:gd name="T48" fmla="*/ 839 w 2123"/>
                <a:gd name="T49" fmla="*/ 153 h 1696"/>
                <a:gd name="T50" fmla="*/ 658 w 2123"/>
                <a:gd name="T51" fmla="*/ 225 h 1696"/>
                <a:gd name="T52" fmla="*/ 622 w 2123"/>
                <a:gd name="T53" fmla="*/ 288 h 1696"/>
                <a:gd name="T54" fmla="*/ 297 w 2123"/>
                <a:gd name="T55" fmla="*/ 470 h 1696"/>
                <a:gd name="T56" fmla="*/ 0 w 2123"/>
                <a:gd name="T57" fmla="*/ 581 h 1696"/>
                <a:gd name="T58" fmla="*/ 0 w 2123"/>
                <a:gd name="T59" fmla="*/ 585 h 1696"/>
                <a:gd name="T60" fmla="*/ 0 w 2123"/>
                <a:gd name="T61" fmla="*/ 614 h 1696"/>
                <a:gd name="T62" fmla="*/ 291 w 2123"/>
                <a:gd name="T63" fmla="*/ 508 h 1696"/>
                <a:gd name="T64" fmla="*/ 580 w 2123"/>
                <a:gd name="T65" fmla="*/ 345 h 1696"/>
                <a:gd name="T66" fmla="*/ 496 w 2123"/>
                <a:gd name="T67" fmla="*/ 537 h 1696"/>
                <a:gd name="T68" fmla="*/ 514 w 2123"/>
                <a:gd name="T69" fmla="*/ 796 h 1696"/>
                <a:gd name="T70" fmla="*/ 452 w 2123"/>
                <a:gd name="T71" fmla="*/ 934 h 1696"/>
                <a:gd name="T72" fmla="*/ 321 w 2123"/>
                <a:gd name="T73" fmla="*/ 1184 h 1696"/>
                <a:gd name="T74" fmla="*/ 315 w 2123"/>
                <a:gd name="T75" fmla="*/ 1357 h 1696"/>
                <a:gd name="T76" fmla="*/ 321 w 2123"/>
                <a:gd name="T77" fmla="*/ 1357 h 1696"/>
                <a:gd name="T78" fmla="*/ 339 w 2123"/>
                <a:gd name="T79" fmla="*/ 1242 h 1696"/>
                <a:gd name="T80" fmla="*/ 568 w 2123"/>
                <a:gd name="T81" fmla="*/ 834 h 1696"/>
                <a:gd name="T82" fmla="*/ 568 w 2123"/>
                <a:gd name="T83" fmla="*/ 834 h 169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7 w 969"/>
                <a:gd name="T1" fmla="*/ 1198 h 1192"/>
                <a:gd name="T2" fmla="*/ 498 w 969"/>
                <a:gd name="T3" fmla="*/ 1204 h 1192"/>
                <a:gd name="T4" fmla="*/ 588 w 969"/>
                <a:gd name="T5" fmla="*/ 1162 h 1192"/>
                <a:gd name="T6" fmla="*/ 825 w 969"/>
                <a:gd name="T7" fmla="*/ 1097 h 1192"/>
                <a:gd name="T8" fmla="*/ 949 w 969"/>
                <a:gd name="T9" fmla="*/ 1067 h 1192"/>
                <a:gd name="T10" fmla="*/ 771 w 969"/>
                <a:gd name="T11" fmla="*/ 998 h 1192"/>
                <a:gd name="T12" fmla="*/ 564 w 969"/>
                <a:gd name="T13" fmla="*/ 961 h 1192"/>
                <a:gd name="T14" fmla="*/ 201 w 969"/>
                <a:gd name="T15" fmla="*/ 979 h 1192"/>
                <a:gd name="T16" fmla="*/ 303 w 969"/>
                <a:gd name="T17" fmla="*/ 901 h 1192"/>
                <a:gd name="T18" fmla="*/ 504 w 969"/>
                <a:gd name="T19" fmla="*/ 811 h 1192"/>
                <a:gd name="T20" fmla="*/ 706 w 969"/>
                <a:gd name="T21" fmla="*/ 679 h 1192"/>
                <a:gd name="T22" fmla="*/ 712 w 969"/>
                <a:gd name="T23" fmla="*/ 679 h 1192"/>
                <a:gd name="T24" fmla="*/ 724 w 969"/>
                <a:gd name="T25" fmla="*/ 673 h 1192"/>
                <a:gd name="T26" fmla="*/ 765 w 969"/>
                <a:gd name="T27" fmla="*/ 655 h 1192"/>
                <a:gd name="T28" fmla="*/ 789 w 969"/>
                <a:gd name="T29" fmla="*/ 649 h 1192"/>
                <a:gd name="T30" fmla="*/ 801 w 969"/>
                <a:gd name="T31" fmla="*/ 637 h 1192"/>
                <a:gd name="T32" fmla="*/ 807 w 969"/>
                <a:gd name="T33" fmla="*/ 625 h 1192"/>
                <a:gd name="T34" fmla="*/ 801 w 969"/>
                <a:gd name="T35" fmla="*/ 619 h 1192"/>
                <a:gd name="T36" fmla="*/ 795 w 969"/>
                <a:gd name="T37" fmla="*/ 607 h 1192"/>
                <a:gd name="T38" fmla="*/ 795 w 969"/>
                <a:gd name="T39" fmla="*/ 579 h 1192"/>
                <a:gd name="T40" fmla="*/ 807 w 969"/>
                <a:gd name="T41" fmla="*/ 549 h 1192"/>
                <a:gd name="T42" fmla="*/ 819 w 969"/>
                <a:gd name="T43" fmla="*/ 519 h 1192"/>
                <a:gd name="T44" fmla="*/ 837 w 969"/>
                <a:gd name="T45" fmla="*/ 489 h 1192"/>
                <a:gd name="T46" fmla="*/ 849 w 969"/>
                <a:gd name="T47" fmla="*/ 459 h 1192"/>
                <a:gd name="T48" fmla="*/ 857 w 969"/>
                <a:gd name="T49" fmla="*/ 441 h 1192"/>
                <a:gd name="T50" fmla="*/ 865 w 969"/>
                <a:gd name="T51" fmla="*/ 435 h 1192"/>
                <a:gd name="T52" fmla="*/ 865 w 969"/>
                <a:gd name="T53" fmla="*/ 351 h 1192"/>
                <a:gd name="T54" fmla="*/ 865 w 969"/>
                <a:gd name="T55" fmla="*/ 345 h 1192"/>
                <a:gd name="T56" fmla="*/ 871 w 969"/>
                <a:gd name="T57" fmla="*/ 339 h 1192"/>
                <a:gd name="T58" fmla="*/ 889 w 969"/>
                <a:gd name="T59" fmla="*/ 309 h 1192"/>
                <a:gd name="T60" fmla="*/ 901 w 969"/>
                <a:gd name="T61" fmla="*/ 273 h 1192"/>
                <a:gd name="T62" fmla="*/ 913 w 969"/>
                <a:gd name="T63" fmla="*/ 243 h 1192"/>
                <a:gd name="T64" fmla="*/ 919 w 969"/>
                <a:gd name="T65" fmla="*/ 231 h 1192"/>
                <a:gd name="T66" fmla="*/ 925 w 969"/>
                <a:gd name="T67" fmla="*/ 219 h 1192"/>
                <a:gd name="T68" fmla="*/ 943 w 969"/>
                <a:gd name="T69" fmla="*/ 173 h 1192"/>
                <a:gd name="T70" fmla="*/ 961 w 969"/>
                <a:gd name="T71" fmla="*/ 137 h 1192"/>
                <a:gd name="T72" fmla="*/ 967 w 969"/>
                <a:gd name="T73" fmla="*/ 125 h 1192"/>
                <a:gd name="T74" fmla="*/ 967 w 969"/>
                <a:gd name="T75" fmla="*/ 119 h 1192"/>
                <a:gd name="T76" fmla="*/ 985 w 969"/>
                <a:gd name="T77" fmla="*/ 0 h 1192"/>
                <a:gd name="T78" fmla="*/ 961 w 969"/>
                <a:gd name="T79" fmla="*/ 47 h 1192"/>
                <a:gd name="T80" fmla="*/ 795 w 969"/>
                <a:gd name="T81" fmla="*/ 113 h 1192"/>
                <a:gd name="T82" fmla="*/ 718 w 969"/>
                <a:gd name="T83" fmla="*/ 161 h 1192"/>
                <a:gd name="T84" fmla="*/ 468 w 969"/>
                <a:gd name="T85" fmla="*/ 237 h 1192"/>
                <a:gd name="T86" fmla="*/ 285 w 969"/>
                <a:gd name="T87" fmla="*/ 291 h 1192"/>
                <a:gd name="T88" fmla="*/ 177 w 969"/>
                <a:gd name="T89" fmla="*/ 297 h 1192"/>
                <a:gd name="T90" fmla="*/ 12 w 969"/>
                <a:gd name="T91" fmla="*/ 489 h 1192"/>
                <a:gd name="T92" fmla="*/ 0 w 969"/>
                <a:gd name="T93" fmla="*/ 513 h 1192"/>
                <a:gd name="T94" fmla="*/ 0 w 969"/>
                <a:gd name="T95" fmla="*/ 1198 h 1192"/>
                <a:gd name="T96" fmla="*/ 96 w 969"/>
                <a:gd name="T97" fmla="*/ 1192 h 1192"/>
                <a:gd name="T98" fmla="*/ 327 w 969"/>
                <a:gd name="T99" fmla="*/ 1198 h 1192"/>
                <a:gd name="T100" fmla="*/ 327 w 969"/>
                <a:gd name="T101" fmla="*/ 1198 h 119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50 w 2176"/>
                <a:gd name="T1" fmla="*/ 775 h 1505"/>
                <a:gd name="T2" fmla="*/ 1210 w 2176"/>
                <a:gd name="T3" fmla="*/ 1243 h 1505"/>
                <a:gd name="T4" fmla="*/ 972 w 2176"/>
                <a:gd name="T5" fmla="*/ 1201 h 1505"/>
                <a:gd name="T6" fmla="*/ 735 w 2176"/>
                <a:gd name="T7" fmla="*/ 1135 h 1505"/>
                <a:gd name="T8" fmla="*/ 450 w 2176"/>
                <a:gd name="T9" fmla="*/ 1117 h 1505"/>
                <a:gd name="T10" fmla="*/ 0 w 2176"/>
                <a:gd name="T11" fmla="*/ 1087 h 1505"/>
                <a:gd name="T12" fmla="*/ 30 w 2176"/>
                <a:gd name="T13" fmla="*/ 1123 h 1505"/>
                <a:gd name="T14" fmla="*/ 504 w 2176"/>
                <a:gd name="T15" fmla="*/ 1141 h 1505"/>
                <a:gd name="T16" fmla="*/ 789 w 2176"/>
                <a:gd name="T17" fmla="*/ 1195 h 1505"/>
                <a:gd name="T18" fmla="*/ 1150 w 2176"/>
                <a:gd name="T19" fmla="*/ 1313 h 1505"/>
                <a:gd name="T20" fmla="*/ 1086 w 2176"/>
                <a:gd name="T21" fmla="*/ 1331 h 1505"/>
                <a:gd name="T22" fmla="*/ 723 w 2176"/>
                <a:gd name="T23" fmla="*/ 1517 h 1505"/>
                <a:gd name="T24" fmla="*/ 777 w 2176"/>
                <a:gd name="T25" fmla="*/ 1493 h 1505"/>
                <a:gd name="T26" fmla="*/ 877 w 2176"/>
                <a:gd name="T27" fmla="*/ 1451 h 1505"/>
                <a:gd name="T28" fmla="*/ 1038 w 2176"/>
                <a:gd name="T29" fmla="*/ 1367 h 1505"/>
                <a:gd name="T30" fmla="*/ 1234 w 2176"/>
                <a:gd name="T31" fmla="*/ 1307 h 1505"/>
                <a:gd name="T32" fmla="*/ 1287 w 2176"/>
                <a:gd name="T33" fmla="*/ 1231 h 1505"/>
                <a:gd name="T34" fmla="*/ 1660 w 2176"/>
                <a:gd name="T35" fmla="*/ 1051 h 1505"/>
                <a:gd name="T36" fmla="*/ 1963 w 2176"/>
                <a:gd name="T37" fmla="*/ 961 h 1505"/>
                <a:gd name="T38" fmla="*/ 2212 w 2176"/>
                <a:gd name="T39" fmla="*/ 829 h 1505"/>
                <a:gd name="T40" fmla="*/ 1993 w 2176"/>
                <a:gd name="T41" fmla="*/ 919 h 1505"/>
                <a:gd name="T42" fmla="*/ 1684 w 2176"/>
                <a:gd name="T43" fmla="*/ 997 h 1505"/>
                <a:gd name="T44" fmla="*/ 1363 w 2176"/>
                <a:gd name="T45" fmla="*/ 1159 h 1505"/>
                <a:gd name="T46" fmla="*/ 1525 w 2176"/>
                <a:gd name="T47" fmla="*/ 913 h 1505"/>
                <a:gd name="T48" fmla="*/ 1648 w 2176"/>
                <a:gd name="T49" fmla="*/ 549 h 1505"/>
                <a:gd name="T50" fmla="*/ 1768 w 2176"/>
                <a:gd name="T51" fmla="*/ 376 h 1505"/>
                <a:gd name="T52" fmla="*/ 2011 w 2176"/>
                <a:gd name="T53" fmla="*/ 60 h 1505"/>
                <a:gd name="T54" fmla="*/ 2035 w 2176"/>
                <a:gd name="T55" fmla="*/ 0 h 1505"/>
                <a:gd name="T56" fmla="*/ 2005 w 2176"/>
                <a:gd name="T57" fmla="*/ 0 h 1505"/>
                <a:gd name="T58" fmla="*/ 1624 w 2176"/>
                <a:gd name="T59" fmla="*/ 484 h 1505"/>
                <a:gd name="T60" fmla="*/ 1501 w 2176"/>
                <a:gd name="T61" fmla="*/ 895 h 1505"/>
                <a:gd name="T62" fmla="*/ 1275 w 2176"/>
                <a:gd name="T63" fmla="*/ 1183 h 1505"/>
                <a:gd name="T64" fmla="*/ 1150 w 2176"/>
                <a:gd name="T65" fmla="*/ 913 h 1505"/>
                <a:gd name="T66" fmla="*/ 1026 w 2176"/>
                <a:gd name="T67" fmla="*/ 544 h 1505"/>
                <a:gd name="T68" fmla="*/ 901 w 2176"/>
                <a:gd name="T69" fmla="*/ 222 h 1505"/>
                <a:gd name="T70" fmla="*/ 801 w 2176"/>
                <a:gd name="T71" fmla="*/ 0 h 1505"/>
                <a:gd name="T72" fmla="*/ 765 w 2176"/>
                <a:gd name="T73" fmla="*/ 0 h 1505"/>
                <a:gd name="T74" fmla="*/ 919 w 2176"/>
                <a:gd name="T75" fmla="*/ 358 h 1505"/>
                <a:gd name="T76" fmla="*/ 1050 w 2176"/>
                <a:gd name="T77" fmla="*/ 775 h 1505"/>
                <a:gd name="T78" fmla="*/ 1050 w 2176"/>
                <a:gd name="T79" fmla="*/ 775 h 1505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5 w 813"/>
                <a:gd name="T1" fmla="*/ 568 h 804"/>
                <a:gd name="T2" fmla="*/ 333 w 813"/>
                <a:gd name="T3" fmla="*/ 442 h 804"/>
                <a:gd name="T4" fmla="*/ 654 w 813"/>
                <a:gd name="T5" fmla="*/ 220 h 804"/>
                <a:gd name="T6" fmla="*/ 825 w 813"/>
                <a:gd name="T7" fmla="*/ 0 h 804"/>
                <a:gd name="T8" fmla="*/ 687 w 813"/>
                <a:gd name="T9" fmla="*/ 150 h 804"/>
                <a:gd name="T10" fmla="*/ 148 w 813"/>
                <a:gd name="T11" fmla="*/ 508 h 804"/>
                <a:gd name="T12" fmla="*/ 0 w 813"/>
                <a:gd name="T13" fmla="*/ 740 h 804"/>
                <a:gd name="T14" fmla="*/ 0 w 813"/>
                <a:gd name="T15" fmla="*/ 812 h 804"/>
                <a:gd name="T16" fmla="*/ 165 w 813"/>
                <a:gd name="T17" fmla="*/ 568 h 804"/>
                <a:gd name="T18" fmla="*/ 165 w 813"/>
                <a:gd name="T19" fmla="*/ 568 h 8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8 w 759"/>
                <a:gd name="T1" fmla="*/ 66 h 107"/>
                <a:gd name="T2" fmla="*/ 771 w 759"/>
                <a:gd name="T3" fmla="*/ 0 h 107"/>
                <a:gd name="T4" fmla="*/ 504 w 759"/>
                <a:gd name="T5" fmla="*/ 36 h 107"/>
                <a:gd name="T6" fmla="*/ 142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8 w 759"/>
                <a:gd name="T15" fmla="*/ 66 h 107"/>
                <a:gd name="T16" fmla="*/ 468 w 759"/>
                <a:gd name="T17" fmla="*/ 66 h 10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411 w 3169"/>
                <a:gd name="T1" fmla="*/ 243 h 743"/>
                <a:gd name="T2" fmla="*/ 1762 w 3169"/>
                <a:gd name="T3" fmla="*/ 237 h 743"/>
                <a:gd name="T4" fmla="*/ 2123 w 3169"/>
                <a:gd name="T5" fmla="*/ 255 h 743"/>
                <a:gd name="T6" fmla="*/ 2545 w 3169"/>
                <a:gd name="T7" fmla="*/ 237 h 743"/>
                <a:gd name="T8" fmla="*/ 3221 w 3169"/>
                <a:gd name="T9" fmla="*/ 208 h 743"/>
                <a:gd name="T10" fmla="*/ 3167 w 3169"/>
                <a:gd name="T11" fmla="*/ 190 h 743"/>
                <a:gd name="T12" fmla="*/ 2462 w 3169"/>
                <a:gd name="T13" fmla="*/ 225 h 743"/>
                <a:gd name="T14" fmla="*/ 2035 w 3169"/>
                <a:gd name="T15" fmla="*/ 225 h 743"/>
                <a:gd name="T16" fmla="*/ 1483 w 3169"/>
                <a:gd name="T17" fmla="*/ 190 h 743"/>
                <a:gd name="T18" fmla="*/ 1567 w 3169"/>
                <a:gd name="T19" fmla="*/ 168 h 743"/>
                <a:gd name="T20" fmla="*/ 2071 w 3169"/>
                <a:gd name="T21" fmla="*/ 0 h 743"/>
                <a:gd name="T22" fmla="*/ 1993 w 3169"/>
                <a:gd name="T23" fmla="*/ 24 h 743"/>
                <a:gd name="T24" fmla="*/ 1868 w 3169"/>
                <a:gd name="T25" fmla="*/ 66 h 743"/>
                <a:gd name="T26" fmla="*/ 1630 w 3169"/>
                <a:gd name="T27" fmla="*/ 138 h 743"/>
                <a:gd name="T28" fmla="*/ 1362 w 3169"/>
                <a:gd name="T29" fmla="*/ 202 h 743"/>
                <a:gd name="T30" fmla="*/ 1288 w 3169"/>
                <a:gd name="T31" fmla="*/ 255 h 743"/>
                <a:gd name="T32" fmla="*/ 777 w 3169"/>
                <a:gd name="T33" fmla="*/ 417 h 743"/>
                <a:gd name="T34" fmla="*/ 339 w 3169"/>
                <a:gd name="T35" fmla="*/ 507 h 743"/>
                <a:gd name="T36" fmla="*/ 0 w 3169"/>
                <a:gd name="T37" fmla="*/ 625 h 743"/>
                <a:gd name="T38" fmla="*/ 303 w 3169"/>
                <a:gd name="T39" fmla="*/ 543 h 743"/>
                <a:gd name="T40" fmla="*/ 747 w 3169"/>
                <a:gd name="T41" fmla="*/ 453 h 743"/>
                <a:gd name="T42" fmla="*/ 1198 w 3169"/>
                <a:gd name="T43" fmla="*/ 315 h 743"/>
                <a:gd name="T44" fmla="*/ 997 w 3169"/>
                <a:gd name="T45" fmla="*/ 495 h 743"/>
                <a:gd name="T46" fmla="*/ 883 w 3169"/>
                <a:gd name="T47" fmla="*/ 751 h 743"/>
                <a:gd name="T48" fmla="*/ 877 w 3169"/>
                <a:gd name="T49" fmla="*/ 751 h 743"/>
                <a:gd name="T50" fmla="*/ 949 w 3169"/>
                <a:gd name="T51" fmla="*/ 751 h 743"/>
                <a:gd name="T52" fmla="*/ 1038 w 3169"/>
                <a:gd name="T53" fmla="*/ 501 h 743"/>
                <a:gd name="T54" fmla="*/ 1317 w 3169"/>
                <a:gd name="T55" fmla="*/ 285 h 743"/>
                <a:gd name="T56" fmla="*/ 1555 w 3169"/>
                <a:gd name="T57" fmla="*/ 453 h 743"/>
                <a:gd name="T58" fmla="*/ 1798 w 3169"/>
                <a:gd name="T59" fmla="*/ 685 h 743"/>
                <a:gd name="T60" fmla="*/ 1886 w 3169"/>
                <a:gd name="T61" fmla="*/ 751 h 743"/>
                <a:gd name="T62" fmla="*/ 1951 w 3169"/>
                <a:gd name="T63" fmla="*/ 751 h 743"/>
                <a:gd name="T64" fmla="*/ 1720 w 3169"/>
                <a:gd name="T65" fmla="*/ 531 h 743"/>
                <a:gd name="T66" fmla="*/ 1411 w 3169"/>
                <a:gd name="T67" fmla="*/ 243 h 743"/>
                <a:gd name="T68" fmla="*/ 1411 w 3169"/>
                <a:gd name="T69" fmla="*/ 243 h 743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74 w 2153"/>
                <a:gd name="T1" fmla="*/ 859 h 1930"/>
                <a:gd name="T2" fmla="*/ 1969 w 2153"/>
                <a:gd name="T3" fmla="*/ 1027 h 1930"/>
                <a:gd name="T4" fmla="*/ 2087 w 2153"/>
                <a:gd name="T5" fmla="*/ 1176 h 1930"/>
                <a:gd name="T6" fmla="*/ 2153 w 2153"/>
                <a:gd name="T7" fmla="*/ 1258 h 1930"/>
                <a:gd name="T8" fmla="*/ 2189 w 2153"/>
                <a:gd name="T9" fmla="*/ 1306 h 1930"/>
                <a:gd name="T10" fmla="*/ 1921 w 2153"/>
                <a:gd name="T11" fmla="*/ 985 h 1930"/>
                <a:gd name="T12" fmla="*/ 1892 w 2153"/>
                <a:gd name="T13" fmla="*/ 937 h 1930"/>
                <a:gd name="T14" fmla="*/ 1812 w 2153"/>
                <a:gd name="T15" fmla="*/ 1252 h 1930"/>
                <a:gd name="T16" fmla="*/ 1798 w 2153"/>
                <a:gd name="T17" fmla="*/ 1498 h 1930"/>
                <a:gd name="T18" fmla="*/ 1850 w 2153"/>
                <a:gd name="T19" fmla="*/ 1922 h 1930"/>
                <a:gd name="T20" fmla="*/ 1819 w 2153"/>
                <a:gd name="T21" fmla="*/ 1946 h 1930"/>
                <a:gd name="T22" fmla="*/ 1774 w 2153"/>
                <a:gd name="T23" fmla="*/ 1546 h 1930"/>
                <a:gd name="T24" fmla="*/ 1756 w 2153"/>
                <a:gd name="T25" fmla="*/ 1300 h 1930"/>
                <a:gd name="T26" fmla="*/ 1792 w 2153"/>
                <a:gd name="T27" fmla="*/ 1093 h 1930"/>
                <a:gd name="T28" fmla="*/ 1798 w 2153"/>
                <a:gd name="T29" fmla="*/ 883 h 1930"/>
                <a:gd name="T30" fmla="*/ 1288 w 2153"/>
                <a:gd name="T31" fmla="*/ 1015 h 1930"/>
                <a:gd name="T32" fmla="*/ 837 w 2153"/>
                <a:gd name="T33" fmla="*/ 1140 h 1930"/>
                <a:gd name="T34" fmla="*/ 327 w 2153"/>
                <a:gd name="T35" fmla="*/ 1324 h 1930"/>
                <a:gd name="T36" fmla="*/ 18 w 2153"/>
                <a:gd name="T37" fmla="*/ 1432 h 1930"/>
                <a:gd name="T38" fmla="*/ 315 w 2153"/>
                <a:gd name="T39" fmla="*/ 1294 h 1930"/>
                <a:gd name="T40" fmla="*/ 694 w 2153"/>
                <a:gd name="T41" fmla="*/ 1152 h 1930"/>
                <a:gd name="T42" fmla="*/ 1038 w 2153"/>
                <a:gd name="T43" fmla="*/ 1045 h 1930"/>
                <a:gd name="T44" fmla="*/ 1435 w 2153"/>
                <a:gd name="T45" fmla="*/ 937 h 1930"/>
                <a:gd name="T46" fmla="*/ 1720 w 2153"/>
                <a:gd name="T47" fmla="*/ 823 h 1930"/>
                <a:gd name="T48" fmla="*/ 1357 w 2153"/>
                <a:gd name="T49" fmla="*/ 627 h 1930"/>
                <a:gd name="T50" fmla="*/ 877 w 2153"/>
                <a:gd name="T51" fmla="*/ 519 h 1930"/>
                <a:gd name="T52" fmla="*/ 231 w 2153"/>
                <a:gd name="T53" fmla="*/ 161 h 1930"/>
                <a:gd name="T54" fmla="*/ 0 w 2153"/>
                <a:gd name="T55" fmla="*/ 83 h 1930"/>
                <a:gd name="T56" fmla="*/ 333 w 2153"/>
                <a:gd name="T57" fmla="*/ 179 h 1930"/>
                <a:gd name="T58" fmla="*/ 724 w 2153"/>
                <a:gd name="T59" fmla="*/ 387 h 1930"/>
                <a:gd name="T60" fmla="*/ 949 w 2153"/>
                <a:gd name="T61" fmla="*/ 495 h 1930"/>
                <a:gd name="T62" fmla="*/ 1375 w 2153"/>
                <a:gd name="T63" fmla="*/ 597 h 1930"/>
                <a:gd name="T64" fmla="*/ 1678 w 2153"/>
                <a:gd name="T65" fmla="*/ 751 h 1930"/>
                <a:gd name="T66" fmla="*/ 1447 w 2153"/>
                <a:gd name="T67" fmla="*/ 465 h 1930"/>
                <a:gd name="T68" fmla="*/ 1306 w 2153"/>
                <a:gd name="T69" fmla="*/ 191 h 1930"/>
                <a:gd name="T70" fmla="*/ 1174 w 2153"/>
                <a:gd name="T71" fmla="*/ 0 h 1930"/>
                <a:gd name="T72" fmla="*/ 1363 w 2153"/>
                <a:gd name="T73" fmla="*/ 215 h 1930"/>
                <a:gd name="T74" fmla="*/ 1513 w 2153"/>
                <a:gd name="T75" fmla="*/ 489 h 1930"/>
                <a:gd name="T76" fmla="*/ 1774 w 2153"/>
                <a:gd name="T77" fmla="*/ 811 h 1930"/>
                <a:gd name="T78" fmla="*/ 1874 w 2153"/>
                <a:gd name="T79" fmla="*/ 859 h 1930"/>
                <a:gd name="T80" fmla="*/ 1874 w 2153"/>
                <a:gd name="T81" fmla="*/ 859 h 19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5381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5382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3" name="Rectangle 23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E9FB37-7AF6-436B-BB9F-D4EA0FE5A7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FD2EAA-D40C-4131-9A75-B718DE8D6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D254DB-7954-4C15-A3E4-C7E3DCACD2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7073AB-4C8A-4F18-A735-FA3EB608B9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3AA4B3-C138-46C7-9EA5-D6AB90092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02EADC-E84F-4D37-B495-7D54695FD0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5D1EC-DAAF-4154-9781-96572991F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4D4EA4-FA6B-4468-A864-5637231A8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7CBD9-63AD-49B7-9CCE-B69216A0A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00FCCF-AAE9-4DE1-AB25-0371DFA4E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42FE7-F1CE-4FD8-B91B-8FF5C9819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14339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68 w 2123"/>
                <a:gd name="T1" fmla="*/ 834 h 1696"/>
                <a:gd name="T2" fmla="*/ 532 w 2123"/>
                <a:gd name="T3" fmla="*/ 547 h 1696"/>
                <a:gd name="T4" fmla="*/ 658 w 2123"/>
                <a:gd name="T5" fmla="*/ 317 h 1696"/>
                <a:gd name="T6" fmla="*/ 907 w 2123"/>
                <a:gd name="T7" fmla="*/ 470 h 1696"/>
                <a:gd name="T8" fmla="*/ 1190 w 2123"/>
                <a:gd name="T9" fmla="*/ 695 h 1696"/>
                <a:gd name="T10" fmla="*/ 1451 w 2123"/>
                <a:gd name="T11" fmla="*/ 887 h 1696"/>
                <a:gd name="T12" fmla="*/ 1764 w 2123"/>
                <a:gd name="T13" fmla="*/ 1088 h 1696"/>
                <a:gd name="T14" fmla="*/ 1843 w 2123"/>
                <a:gd name="T15" fmla="*/ 1130 h 1696"/>
                <a:gd name="T16" fmla="*/ 1799 w 2123"/>
                <a:gd name="T17" fmla="*/ 1084 h 1696"/>
                <a:gd name="T18" fmla="*/ 1383 w 2123"/>
                <a:gd name="T19" fmla="*/ 801 h 1696"/>
                <a:gd name="T20" fmla="*/ 1064 w 2123"/>
                <a:gd name="T21" fmla="*/ 547 h 1696"/>
                <a:gd name="T22" fmla="*/ 707 w 2123"/>
                <a:gd name="T23" fmla="*/ 263 h 1696"/>
                <a:gd name="T24" fmla="*/ 979 w 2123"/>
                <a:gd name="T25" fmla="*/ 249 h 1696"/>
                <a:gd name="T26" fmla="*/ 1258 w 2123"/>
                <a:gd name="T27" fmla="*/ 254 h 1696"/>
                <a:gd name="T28" fmla="*/ 1582 w 2123"/>
                <a:gd name="T29" fmla="*/ 215 h 1696"/>
                <a:gd name="T30" fmla="*/ 2079 w 2123"/>
                <a:gd name="T31" fmla="*/ 157 h 1696"/>
                <a:gd name="T32" fmla="*/ 2031 w 2123"/>
                <a:gd name="T33" fmla="*/ 139 h 1696"/>
                <a:gd name="T34" fmla="*/ 1511 w 2123"/>
                <a:gd name="T35" fmla="*/ 206 h 1696"/>
                <a:gd name="T36" fmla="*/ 1184 w 2123"/>
                <a:gd name="T37" fmla="*/ 220 h 1696"/>
                <a:gd name="T38" fmla="*/ 743 w 2123"/>
                <a:gd name="T39" fmla="*/ 206 h 1696"/>
                <a:gd name="T40" fmla="*/ 803 w 2123"/>
                <a:gd name="T41" fmla="*/ 182 h 1696"/>
                <a:gd name="T42" fmla="*/ 1118 w 2123"/>
                <a:gd name="T43" fmla="*/ 0 h 1696"/>
                <a:gd name="T44" fmla="*/ 1064 w 2123"/>
                <a:gd name="T45" fmla="*/ 24 h 1696"/>
                <a:gd name="T46" fmla="*/ 990 w 2123"/>
                <a:gd name="T47" fmla="*/ 67 h 1696"/>
                <a:gd name="T48" fmla="*/ 839 w 2123"/>
                <a:gd name="T49" fmla="*/ 153 h 1696"/>
                <a:gd name="T50" fmla="*/ 658 w 2123"/>
                <a:gd name="T51" fmla="*/ 225 h 1696"/>
                <a:gd name="T52" fmla="*/ 622 w 2123"/>
                <a:gd name="T53" fmla="*/ 288 h 1696"/>
                <a:gd name="T54" fmla="*/ 297 w 2123"/>
                <a:gd name="T55" fmla="*/ 470 h 1696"/>
                <a:gd name="T56" fmla="*/ 0 w 2123"/>
                <a:gd name="T57" fmla="*/ 581 h 1696"/>
                <a:gd name="T58" fmla="*/ 0 w 2123"/>
                <a:gd name="T59" fmla="*/ 585 h 1696"/>
                <a:gd name="T60" fmla="*/ 0 w 2123"/>
                <a:gd name="T61" fmla="*/ 614 h 1696"/>
                <a:gd name="T62" fmla="*/ 291 w 2123"/>
                <a:gd name="T63" fmla="*/ 508 h 1696"/>
                <a:gd name="T64" fmla="*/ 580 w 2123"/>
                <a:gd name="T65" fmla="*/ 345 h 1696"/>
                <a:gd name="T66" fmla="*/ 496 w 2123"/>
                <a:gd name="T67" fmla="*/ 537 h 1696"/>
                <a:gd name="T68" fmla="*/ 514 w 2123"/>
                <a:gd name="T69" fmla="*/ 796 h 1696"/>
                <a:gd name="T70" fmla="*/ 452 w 2123"/>
                <a:gd name="T71" fmla="*/ 934 h 1696"/>
                <a:gd name="T72" fmla="*/ 321 w 2123"/>
                <a:gd name="T73" fmla="*/ 1184 h 1696"/>
                <a:gd name="T74" fmla="*/ 315 w 2123"/>
                <a:gd name="T75" fmla="*/ 1357 h 1696"/>
                <a:gd name="T76" fmla="*/ 321 w 2123"/>
                <a:gd name="T77" fmla="*/ 1357 h 1696"/>
                <a:gd name="T78" fmla="*/ 339 w 2123"/>
                <a:gd name="T79" fmla="*/ 1242 h 1696"/>
                <a:gd name="T80" fmla="*/ 568 w 2123"/>
                <a:gd name="T81" fmla="*/ 834 h 1696"/>
                <a:gd name="T82" fmla="*/ 568 w 2123"/>
                <a:gd name="T83" fmla="*/ 834 h 169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5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7 w 969"/>
                <a:gd name="T1" fmla="*/ 1198 h 1192"/>
                <a:gd name="T2" fmla="*/ 498 w 969"/>
                <a:gd name="T3" fmla="*/ 1204 h 1192"/>
                <a:gd name="T4" fmla="*/ 588 w 969"/>
                <a:gd name="T5" fmla="*/ 1162 h 1192"/>
                <a:gd name="T6" fmla="*/ 825 w 969"/>
                <a:gd name="T7" fmla="*/ 1097 h 1192"/>
                <a:gd name="T8" fmla="*/ 949 w 969"/>
                <a:gd name="T9" fmla="*/ 1067 h 1192"/>
                <a:gd name="T10" fmla="*/ 771 w 969"/>
                <a:gd name="T11" fmla="*/ 998 h 1192"/>
                <a:gd name="T12" fmla="*/ 564 w 969"/>
                <a:gd name="T13" fmla="*/ 961 h 1192"/>
                <a:gd name="T14" fmla="*/ 201 w 969"/>
                <a:gd name="T15" fmla="*/ 979 h 1192"/>
                <a:gd name="T16" fmla="*/ 303 w 969"/>
                <a:gd name="T17" fmla="*/ 901 h 1192"/>
                <a:gd name="T18" fmla="*/ 504 w 969"/>
                <a:gd name="T19" fmla="*/ 811 h 1192"/>
                <a:gd name="T20" fmla="*/ 706 w 969"/>
                <a:gd name="T21" fmla="*/ 679 h 1192"/>
                <a:gd name="T22" fmla="*/ 712 w 969"/>
                <a:gd name="T23" fmla="*/ 679 h 1192"/>
                <a:gd name="T24" fmla="*/ 724 w 969"/>
                <a:gd name="T25" fmla="*/ 673 h 1192"/>
                <a:gd name="T26" fmla="*/ 765 w 969"/>
                <a:gd name="T27" fmla="*/ 655 h 1192"/>
                <a:gd name="T28" fmla="*/ 789 w 969"/>
                <a:gd name="T29" fmla="*/ 649 h 1192"/>
                <a:gd name="T30" fmla="*/ 801 w 969"/>
                <a:gd name="T31" fmla="*/ 637 h 1192"/>
                <a:gd name="T32" fmla="*/ 807 w 969"/>
                <a:gd name="T33" fmla="*/ 625 h 1192"/>
                <a:gd name="T34" fmla="*/ 801 w 969"/>
                <a:gd name="T35" fmla="*/ 619 h 1192"/>
                <a:gd name="T36" fmla="*/ 795 w 969"/>
                <a:gd name="T37" fmla="*/ 607 h 1192"/>
                <a:gd name="T38" fmla="*/ 795 w 969"/>
                <a:gd name="T39" fmla="*/ 579 h 1192"/>
                <a:gd name="T40" fmla="*/ 807 w 969"/>
                <a:gd name="T41" fmla="*/ 549 h 1192"/>
                <a:gd name="T42" fmla="*/ 819 w 969"/>
                <a:gd name="T43" fmla="*/ 519 h 1192"/>
                <a:gd name="T44" fmla="*/ 837 w 969"/>
                <a:gd name="T45" fmla="*/ 489 h 1192"/>
                <a:gd name="T46" fmla="*/ 849 w 969"/>
                <a:gd name="T47" fmla="*/ 459 h 1192"/>
                <a:gd name="T48" fmla="*/ 857 w 969"/>
                <a:gd name="T49" fmla="*/ 441 h 1192"/>
                <a:gd name="T50" fmla="*/ 865 w 969"/>
                <a:gd name="T51" fmla="*/ 435 h 1192"/>
                <a:gd name="T52" fmla="*/ 865 w 969"/>
                <a:gd name="T53" fmla="*/ 351 h 1192"/>
                <a:gd name="T54" fmla="*/ 865 w 969"/>
                <a:gd name="T55" fmla="*/ 345 h 1192"/>
                <a:gd name="T56" fmla="*/ 871 w 969"/>
                <a:gd name="T57" fmla="*/ 339 h 1192"/>
                <a:gd name="T58" fmla="*/ 889 w 969"/>
                <a:gd name="T59" fmla="*/ 309 h 1192"/>
                <a:gd name="T60" fmla="*/ 901 w 969"/>
                <a:gd name="T61" fmla="*/ 273 h 1192"/>
                <a:gd name="T62" fmla="*/ 913 w 969"/>
                <a:gd name="T63" fmla="*/ 243 h 1192"/>
                <a:gd name="T64" fmla="*/ 919 w 969"/>
                <a:gd name="T65" fmla="*/ 231 h 1192"/>
                <a:gd name="T66" fmla="*/ 925 w 969"/>
                <a:gd name="T67" fmla="*/ 219 h 1192"/>
                <a:gd name="T68" fmla="*/ 943 w 969"/>
                <a:gd name="T69" fmla="*/ 173 h 1192"/>
                <a:gd name="T70" fmla="*/ 961 w 969"/>
                <a:gd name="T71" fmla="*/ 137 h 1192"/>
                <a:gd name="T72" fmla="*/ 967 w 969"/>
                <a:gd name="T73" fmla="*/ 125 h 1192"/>
                <a:gd name="T74" fmla="*/ 967 w 969"/>
                <a:gd name="T75" fmla="*/ 119 h 1192"/>
                <a:gd name="T76" fmla="*/ 985 w 969"/>
                <a:gd name="T77" fmla="*/ 0 h 1192"/>
                <a:gd name="T78" fmla="*/ 961 w 969"/>
                <a:gd name="T79" fmla="*/ 47 h 1192"/>
                <a:gd name="T80" fmla="*/ 795 w 969"/>
                <a:gd name="T81" fmla="*/ 113 h 1192"/>
                <a:gd name="T82" fmla="*/ 718 w 969"/>
                <a:gd name="T83" fmla="*/ 161 h 1192"/>
                <a:gd name="T84" fmla="*/ 468 w 969"/>
                <a:gd name="T85" fmla="*/ 237 h 1192"/>
                <a:gd name="T86" fmla="*/ 285 w 969"/>
                <a:gd name="T87" fmla="*/ 291 h 1192"/>
                <a:gd name="T88" fmla="*/ 177 w 969"/>
                <a:gd name="T89" fmla="*/ 297 h 1192"/>
                <a:gd name="T90" fmla="*/ 12 w 969"/>
                <a:gd name="T91" fmla="*/ 489 h 1192"/>
                <a:gd name="T92" fmla="*/ 0 w 969"/>
                <a:gd name="T93" fmla="*/ 513 h 1192"/>
                <a:gd name="T94" fmla="*/ 0 w 969"/>
                <a:gd name="T95" fmla="*/ 1198 h 1192"/>
                <a:gd name="T96" fmla="*/ 96 w 969"/>
                <a:gd name="T97" fmla="*/ 1192 h 1192"/>
                <a:gd name="T98" fmla="*/ 327 w 969"/>
                <a:gd name="T99" fmla="*/ 1198 h 1192"/>
                <a:gd name="T100" fmla="*/ 327 w 969"/>
                <a:gd name="T101" fmla="*/ 1198 h 119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50 w 2176"/>
                <a:gd name="T1" fmla="*/ 775 h 1505"/>
                <a:gd name="T2" fmla="*/ 1210 w 2176"/>
                <a:gd name="T3" fmla="*/ 1243 h 1505"/>
                <a:gd name="T4" fmla="*/ 972 w 2176"/>
                <a:gd name="T5" fmla="*/ 1201 h 1505"/>
                <a:gd name="T6" fmla="*/ 735 w 2176"/>
                <a:gd name="T7" fmla="*/ 1135 h 1505"/>
                <a:gd name="T8" fmla="*/ 450 w 2176"/>
                <a:gd name="T9" fmla="*/ 1117 h 1505"/>
                <a:gd name="T10" fmla="*/ 0 w 2176"/>
                <a:gd name="T11" fmla="*/ 1087 h 1505"/>
                <a:gd name="T12" fmla="*/ 30 w 2176"/>
                <a:gd name="T13" fmla="*/ 1123 h 1505"/>
                <a:gd name="T14" fmla="*/ 504 w 2176"/>
                <a:gd name="T15" fmla="*/ 1141 h 1505"/>
                <a:gd name="T16" fmla="*/ 789 w 2176"/>
                <a:gd name="T17" fmla="*/ 1195 h 1505"/>
                <a:gd name="T18" fmla="*/ 1150 w 2176"/>
                <a:gd name="T19" fmla="*/ 1313 h 1505"/>
                <a:gd name="T20" fmla="*/ 1086 w 2176"/>
                <a:gd name="T21" fmla="*/ 1331 h 1505"/>
                <a:gd name="T22" fmla="*/ 723 w 2176"/>
                <a:gd name="T23" fmla="*/ 1517 h 1505"/>
                <a:gd name="T24" fmla="*/ 777 w 2176"/>
                <a:gd name="T25" fmla="*/ 1493 h 1505"/>
                <a:gd name="T26" fmla="*/ 877 w 2176"/>
                <a:gd name="T27" fmla="*/ 1451 h 1505"/>
                <a:gd name="T28" fmla="*/ 1038 w 2176"/>
                <a:gd name="T29" fmla="*/ 1367 h 1505"/>
                <a:gd name="T30" fmla="*/ 1234 w 2176"/>
                <a:gd name="T31" fmla="*/ 1307 h 1505"/>
                <a:gd name="T32" fmla="*/ 1287 w 2176"/>
                <a:gd name="T33" fmla="*/ 1231 h 1505"/>
                <a:gd name="T34" fmla="*/ 1660 w 2176"/>
                <a:gd name="T35" fmla="*/ 1051 h 1505"/>
                <a:gd name="T36" fmla="*/ 1963 w 2176"/>
                <a:gd name="T37" fmla="*/ 961 h 1505"/>
                <a:gd name="T38" fmla="*/ 2212 w 2176"/>
                <a:gd name="T39" fmla="*/ 829 h 1505"/>
                <a:gd name="T40" fmla="*/ 1993 w 2176"/>
                <a:gd name="T41" fmla="*/ 919 h 1505"/>
                <a:gd name="T42" fmla="*/ 1684 w 2176"/>
                <a:gd name="T43" fmla="*/ 997 h 1505"/>
                <a:gd name="T44" fmla="*/ 1363 w 2176"/>
                <a:gd name="T45" fmla="*/ 1159 h 1505"/>
                <a:gd name="T46" fmla="*/ 1525 w 2176"/>
                <a:gd name="T47" fmla="*/ 913 h 1505"/>
                <a:gd name="T48" fmla="*/ 1648 w 2176"/>
                <a:gd name="T49" fmla="*/ 549 h 1505"/>
                <a:gd name="T50" fmla="*/ 1768 w 2176"/>
                <a:gd name="T51" fmla="*/ 376 h 1505"/>
                <a:gd name="T52" fmla="*/ 2011 w 2176"/>
                <a:gd name="T53" fmla="*/ 60 h 1505"/>
                <a:gd name="T54" fmla="*/ 2035 w 2176"/>
                <a:gd name="T55" fmla="*/ 0 h 1505"/>
                <a:gd name="T56" fmla="*/ 2005 w 2176"/>
                <a:gd name="T57" fmla="*/ 0 h 1505"/>
                <a:gd name="T58" fmla="*/ 1624 w 2176"/>
                <a:gd name="T59" fmla="*/ 484 h 1505"/>
                <a:gd name="T60" fmla="*/ 1501 w 2176"/>
                <a:gd name="T61" fmla="*/ 895 h 1505"/>
                <a:gd name="T62" fmla="*/ 1275 w 2176"/>
                <a:gd name="T63" fmla="*/ 1183 h 1505"/>
                <a:gd name="T64" fmla="*/ 1150 w 2176"/>
                <a:gd name="T65" fmla="*/ 913 h 1505"/>
                <a:gd name="T66" fmla="*/ 1026 w 2176"/>
                <a:gd name="T67" fmla="*/ 544 h 1505"/>
                <a:gd name="T68" fmla="*/ 901 w 2176"/>
                <a:gd name="T69" fmla="*/ 222 h 1505"/>
                <a:gd name="T70" fmla="*/ 801 w 2176"/>
                <a:gd name="T71" fmla="*/ 0 h 1505"/>
                <a:gd name="T72" fmla="*/ 765 w 2176"/>
                <a:gd name="T73" fmla="*/ 0 h 1505"/>
                <a:gd name="T74" fmla="*/ 919 w 2176"/>
                <a:gd name="T75" fmla="*/ 358 h 1505"/>
                <a:gd name="T76" fmla="*/ 1050 w 2176"/>
                <a:gd name="T77" fmla="*/ 775 h 1505"/>
                <a:gd name="T78" fmla="*/ 1050 w 2176"/>
                <a:gd name="T79" fmla="*/ 775 h 1505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5 w 813"/>
                <a:gd name="T1" fmla="*/ 568 h 804"/>
                <a:gd name="T2" fmla="*/ 333 w 813"/>
                <a:gd name="T3" fmla="*/ 442 h 804"/>
                <a:gd name="T4" fmla="*/ 654 w 813"/>
                <a:gd name="T5" fmla="*/ 220 h 804"/>
                <a:gd name="T6" fmla="*/ 825 w 813"/>
                <a:gd name="T7" fmla="*/ 0 h 804"/>
                <a:gd name="T8" fmla="*/ 687 w 813"/>
                <a:gd name="T9" fmla="*/ 150 h 804"/>
                <a:gd name="T10" fmla="*/ 148 w 813"/>
                <a:gd name="T11" fmla="*/ 508 h 804"/>
                <a:gd name="T12" fmla="*/ 0 w 813"/>
                <a:gd name="T13" fmla="*/ 740 h 804"/>
                <a:gd name="T14" fmla="*/ 0 w 813"/>
                <a:gd name="T15" fmla="*/ 812 h 804"/>
                <a:gd name="T16" fmla="*/ 165 w 813"/>
                <a:gd name="T17" fmla="*/ 568 h 804"/>
                <a:gd name="T18" fmla="*/ 165 w 813"/>
                <a:gd name="T19" fmla="*/ 568 h 8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8 w 759"/>
                <a:gd name="T1" fmla="*/ 66 h 107"/>
                <a:gd name="T2" fmla="*/ 771 w 759"/>
                <a:gd name="T3" fmla="*/ 0 h 107"/>
                <a:gd name="T4" fmla="*/ 504 w 759"/>
                <a:gd name="T5" fmla="*/ 36 h 107"/>
                <a:gd name="T6" fmla="*/ 142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8 w 759"/>
                <a:gd name="T15" fmla="*/ 66 h 107"/>
                <a:gd name="T16" fmla="*/ 468 w 759"/>
                <a:gd name="T17" fmla="*/ 66 h 10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411 w 3169"/>
                <a:gd name="T1" fmla="*/ 243 h 743"/>
                <a:gd name="T2" fmla="*/ 1762 w 3169"/>
                <a:gd name="T3" fmla="*/ 237 h 743"/>
                <a:gd name="T4" fmla="*/ 2123 w 3169"/>
                <a:gd name="T5" fmla="*/ 255 h 743"/>
                <a:gd name="T6" fmla="*/ 2545 w 3169"/>
                <a:gd name="T7" fmla="*/ 237 h 743"/>
                <a:gd name="T8" fmla="*/ 3221 w 3169"/>
                <a:gd name="T9" fmla="*/ 208 h 743"/>
                <a:gd name="T10" fmla="*/ 3167 w 3169"/>
                <a:gd name="T11" fmla="*/ 190 h 743"/>
                <a:gd name="T12" fmla="*/ 2462 w 3169"/>
                <a:gd name="T13" fmla="*/ 225 h 743"/>
                <a:gd name="T14" fmla="*/ 2035 w 3169"/>
                <a:gd name="T15" fmla="*/ 225 h 743"/>
                <a:gd name="T16" fmla="*/ 1483 w 3169"/>
                <a:gd name="T17" fmla="*/ 190 h 743"/>
                <a:gd name="T18" fmla="*/ 1567 w 3169"/>
                <a:gd name="T19" fmla="*/ 168 h 743"/>
                <a:gd name="T20" fmla="*/ 2071 w 3169"/>
                <a:gd name="T21" fmla="*/ 0 h 743"/>
                <a:gd name="T22" fmla="*/ 1993 w 3169"/>
                <a:gd name="T23" fmla="*/ 24 h 743"/>
                <a:gd name="T24" fmla="*/ 1868 w 3169"/>
                <a:gd name="T25" fmla="*/ 66 h 743"/>
                <a:gd name="T26" fmla="*/ 1630 w 3169"/>
                <a:gd name="T27" fmla="*/ 138 h 743"/>
                <a:gd name="T28" fmla="*/ 1362 w 3169"/>
                <a:gd name="T29" fmla="*/ 202 h 743"/>
                <a:gd name="T30" fmla="*/ 1288 w 3169"/>
                <a:gd name="T31" fmla="*/ 255 h 743"/>
                <a:gd name="T32" fmla="*/ 777 w 3169"/>
                <a:gd name="T33" fmla="*/ 417 h 743"/>
                <a:gd name="T34" fmla="*/ 339 w 3169"/>
                <a:gd name="T35" fmla="*/ 507 h 743"/>
                <a:gd name="T36" fmla="*/ 0 w 3169"/>
                <a:gd name="T37" fmla="*/ 625 h 743"/>
                <a:gd name="T38" fmla="*/ 303 w 3169"/>
                <a:gd name="T39" fmla="*/ 543 h 743"/>
                <a:gd name="T40" fmla="*/ 747 w 3169"/>
                <a:gd name="T41" fmla="*/ 453 h 743"/>
                <a:gd name="T42" fmla="*/ 1198 w 3169"/>
                <a:gd name="T43" fmla="*/ 315 h 743"/>
                <a:gd name="T44" fmla="*/ 997 w 3169"/>
                <a:gd name="T45" fmla="*/ 495 h 743"/>
                <a:gd name="T46" fmla="*/ 883 w 3169"/>
                <a:gd name="T47" fmla="*/ 751 h 743"/>
                <a:gd name="T48" fmla="*/ 877 w 3169"/>
                <a:gd name="T49" fmla="*/ 751 h 743"/>
                <a:gd name="T50" fmla="*/ 949 w 3169"/>
                <a:gd name="T51" fmla="*/ 751 h 743"/>
                <a:gd name="T52" fmla="*/ 1038 w 3169"/>
                <a:gd name="T53" fmla="*/ 501 h 743"/>
                <a:gd name="T54" fmla="*/ 1317 w 3169"/>
                <a:gd name="T55" fmla="*/ 285 h 743"/>
                <a:gd name="T56" fmla="*/ 1555 w 3169"/>
                <a:gd name="T57" fmla="*/ 453 h 743"/>
                <a:gd name="T58" fmla="*/ 1798 w 3169"/>
                <a:gd name="T59" fmla="*/ 685 h 743"/>
                <a:gd name="T60" fmla="*/ 1886 w 3169"/>
                <a:gd name="T61" fmla="*/ 751 h 743"/>
                <a:gd name="T62" fmla="*/ 1951 w 3169"/>
                <a:gd name="T63" fmla="*/ 751 h 743"/>
                <a:gd name="T64" fmla="*/ 1720 w 3169"/>
                <a:gd name="T65" fmla="*/ 531 h 743"/>
                <a:gd name="T66" fmla="*/ 1411 w 3169"/>
                <a:gd name="T67" fmla="*/ 243 h 743"/>
                <a:gd name="T68" fmla="*/ 1411 w 3169"/>
                <a:gd name="T69" fmla="*/ 243 h 743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1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2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0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51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52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6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7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5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9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74 w 2153"/>
                <a:gd name="T1" fmla="*/ 859 h 1930"/>
                <a:gd name="T2" fmla="*/ 1969 w 2153"/>
                <a:gd name="T3" fmla="*/ 1027 h 1930"/>
                <a:gd name="T4" fmla="*/ 2087 w 2153"/>
                <a:gd name="T5" fmla="*/ 1176 h 1930"/>
                <a:gd name="T6" fmla="*/ 2153 w 2153"/>
                <a:gd name="T7" fmla="*/ 1258 h 1930"/>
                <a:gd name="T8" fmla="*/ 2189 w 2153"/>
                <a:gd name="T9" fmla="*/ 1306 h 1930"/>
                <a:gd name="T10" fmla="*/ 1921 w 2153"/>
                <a:gd name="T11" fmla="*/ 985 h 1930"/>
                <a:gd name="T12" fmla="*/ 1892 w 2153"/>
                <a:gd name="T13" fmla="*/ 937 h 1930"/>
                <a:gd name="T14" fmla="*/ 1812 w 2153"/>
                <a:gd name="T15" fmla="*/ 1252 h 1930"/>
                <a:gd name="T16" fmla="*/ 1798 w 2153"/>
                <a:gd name="T17" fmla="*/ 1498 h 1930"/>
                <a:gd name="T18" fmla="*/ 1850 w 2153"/>
                <a:gd name="T19" fmla="*/ 1922 h 1930"/>
                <a:gd name="T20" fmla="*/ 1819 w 2153"/>
                <a:gd name="T21" fmla="*/ 1946 h 1930"/>
                <a:gd name="T22" fmla="*/ 1774 w 2153"/>
                <a:gd name="T23" fmla="*/ 1546 h 1930"/>
                <a:gd name="T24" fmla="*/ 1756 w 2153"/>
                <a:gd name="T25" fmla="*/ 1300 h 1930"/>
                <a:gd name="T26" fmla="*/ 1792 w 2153"/>
                <a:gd name="T27" fmla="*/ 1093 h 1930"/>
                <a:gd name="T28" fmla="*/ 1798 w 2153"/>
                <a:gd name="T29" fmla="*/ 883 h 1930"/>
                <a:gd name="T30" fmla="*/ 1288 w 2153"/>
                <a:gd name="T31" fmla="*/ 1015 h 1930"/>
                <a:gd name="T32" fmla="*/ 837 w 2153"/>
                <a:gd name="T33" fmla="*/ 1140 h 1930"/>
                <a:gd name="T34" fmla="*/ 327 w 2153"/>
                <a:gd name="T35" fmla="*/ 1324 h 1930"/>
                <a:gd name="T36" fmla="*/ 18 w 2153"/>
                <a:gd name="T37" fmla="*/ 1432 h 1930"/>
                <a:gd name="T38" fmla="*/ 315 w 2153"/>
                <a:gd name="T39" fmla="*/ 1294 h 1930"/>
                <a:gd name="T40" fmla="*/ 694 w 2153"/>
                <a:gd name="T41" fmla="*/ 1152 h 1930"/>
                <a:gd name="T42" fmla="*/ 1038 w 2153"/>
                <a:gd name="T43" fmla="*/ 1045 h 1930"/>
                <a:gd name="T44" fmla="*/ 1435 w 2153"/>
                <a:gd name="T45" fmla="*/ 937 h 1930"/>
                <a:gd name="T46" fmla="*/ 1720 w 2153"/>
                <a:gd name="T47" fmla="*/ 823 h 1930"/>
                <a:gd name="T48" fmla="*/ 1357 w 2153"/>
                <a:gd name="T49" fmla="*/ 627 h 1930"/>
                <a:gd name="T50" fmla="*/ 877 w 2153"/>
                <a:gd name="T51" fmla="*/ 519 h 1930"/>
                <a:gd name="T52" fmla="*/ 231 w 2153"/>
                <a:gd name="T53" fmla="*/ 161 h 1930"/>
                <a:gd name="T54" fmla="*/ 0 w 2153"/>
                <a:gd name="T55" fmla="*/ 83 h 1930"/>
                <a:gd name="T56" fmla="*/ 333 w 2153"/>
                <a:gd name="T57" fmla="*/ 179 h 1930"/>
                <a:gd name="T58" fmla="*/ 724 w 2153"/>
                <a:gd name="T59" fmla="*/ 387 h 1930"/>
                <a:gd name="T60" fmla="*/ 949 w 2153"/>
                <a:gd name="T61" fmla="*/ 495 h 1930"/>
                <a:gd name="T62" fmla="*/ 1375 w 2153"/>
                <a:gd name="T63" fmla="*/ 597 h 1930"/>
                <a:gd name="T64" fmla="*/ 1678 w 2153"/>
                <a:gd name="T65" fmla="*/ 751 h 1930"/>
                <a:gd name="T66" fmla="*/ 1447 w 2153"/>
                <a:gd name="T67" fmla="*/ 465 h 1930"/>
                <a:gd name="T68" fmla="*/ 1306 w 2153"/>
                <a:gd name="T69" fmla="*/ 191 h 1930"/>
                <a:gd name="T70" fmla="*/ 1174 w 2153"/>
                <a:gd name="T71" fmla="*/ 0 h 1930"/>
                <a:gd name="T72" fmla="*/ 1363 w 2153"/>
                <a:gd name="T73" fmla="*/ 215 h 1930"/>
                <a:gd name="T74" fmla="*/ 1513 w 2153"/>
                <a:gd name="T75" fmla="*/ 489 h 1930"/>
                <a:gd name="T76" fmla="*/ 1774 w 2153"/>
                <a:gd name="T77" fmla="*/ 811 h 1930"/>
                <a:gd name="T78" fmla="*/ 1874 w 2153"/>
                <a:gd name="T79" fmla="*/ 859 h 1930"/>
                <a:gd name="T80" fmla="*/ 1874 w 2153"/>
                <a:gd name="T81" fmla="*/ 859 h 19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4357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58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359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60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61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AB1EC377-ED32-4628-B8B6-79D732FB46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2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MULTIKULTURNÍ VÝCHOVA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>
            <a:spLocks/>
          </p:cNvSpPr>
          <p:nvPr/>
        </p:nvSpPr>
        <p:spPr bwMode="auto">
          <a:xfrm>
            <a:off x="539750" y="3644900"/>
            <a:ext cx="8064500" cy="273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Základní škola a mateřská škola Nesovice, </a:t>
            </a: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příspěvková </a:t>
            </a: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organizace;</a:t>
            </a:r>
            <a:endParaRPr lang="cs-CZ" sz="2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defRPr/>
            </a:pPr>
            <a:r>
              <a:rPr lang="cs-CZ" sz="2000" dirty="0"/>
              <a:t>CZ.1.07/1.4.00/21.1167 </a:t>
            </a:r>
            <a:endParaRPr lang="cs-CZ" sz="2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III/2 Inovace a zkvalitnění výuky prostřednictvím ICT</a:t>
            </a:r>
          </a:p>
          <a:p>
            <a:pPr algn="ctr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VY_32_INOVACE_08_Multikulturní výchova </a:t>
            </a:r>
            <a:endParaRPr lang="cs-CZ" sz="2400" b="1" dirty="0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2400" b="1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Seznámí se s lidmi různých národností</a:t>
            </a:r>
            <a:endParaRPr lang="cs-CZ" sz="2000" b="1" dirty="0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Mgr. Anna Klimešová</a:t>
            </a:r>
          </a:p>
          <a:p>
            <a:pPr algn="ctr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endParaRPr lang="cs-CZ" sz="3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 Anotace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dirty="0" smtClean="0">
                <a:effectLst/>
              </a:rPr>
              <a:t>Anotace: Prezentace určená k poznávání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              a chápání souvislostí, že všichni lidé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              nejsou stejní</a:t>
            </a:r>
            <a:r>
              <a:rPr lang="cs-CZ" sz="2400" dirty="0" smtClean="0">
                <a:effectLst/>
              </a:rPr>
              <a:t>. Žáci </a:t>
            </a:r>
            <a:r>
              <a:rPr lang="cs-CZ" sz="2400" dirty="0" smtClean="0">
                <a:effectLst/>
              </a:rPr>
              <a:t>se učí, že na světě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              žijí lidé, kteří mluví jinými jazyky a jinak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              vypadají. Respektují rozdílnost lidí.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effectLst/>
              </a:rPr>
              <a:t>Vzdělávací oblast: Člověk a jeho svět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effectLst/>
              </a:rPr>
              <a:t>Ročník: 2.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effectLst/>
              </a:rPr>
              <a:t>Druh učebního materiálu: prezentace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effectLst/>
              </a:rPr>
              <a:t>Stupeň a typ vzdělávání: základní vzdělávání-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                                        první stupeň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</a:t>
            </a:r>
          </a:p>
          <a:p>
            <a:pPr>
              <a:lnSpc>
                <a:spcPct val="90000"/>
              </a:lnSpc>
            </a:pPr>
            <a:endParaRPr lang="cs-CZ" sz="2400" dirty="0" smtClean="0">
              <a:effectLst/>
            </a:endParaRP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404813"/>
            <a:ext cx="8820150" cy="100965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u="sng" smtClean="0"/>
              <a:t>Jsou všichni lidé na celém světě stejní?</a:t>
            </a:r>
            <a:br>
              <a:rPr lang="cs-CZ" sz="4000" u="sng" smtClean="0"/>
            </a:br>
            <a:endParaRPr lang="cs-CZ" sz="4000" u="sng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Jsou různí, ale přece stejní.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FontTx/>
              <a:buChar char="-"/>
              <a:defRPr/>
            </a:pPr>
            <a:r>
              <a:rPr lang="cs-CZ" smtClean="0"/>
              <a:t>mají stejné životní potřeby</a:t>
            </a:r>
          </a:p>
          <a:p>
            <a:pPr eaLnBrk="1" hangingPunct="1">
              <a:buFontTx/>
              <a:buChar char="-"/>
              <a:defRPr/>
            </a:pPr>
            <a:r>
              <a:rPr lang="cs-CZ" smtClean="0"/>
              <a:t>prožívají stejné radosti ale i stejné problémy</a:t>
            </a:r>
          </a:p>
          <a:p>
            <a:pPr eaLnBrk="1" hangingPunct="1">
              <a:buFontTx/>
              <a:buChar char="-"/>
              <a:defRPr/>
            </a:pPr>
            <a:r>
              <a:rPr lang="cs-CZ" smtClean="0"/>
              <a:t>mluví jiným jazykem, ale přesto se dovedou domluvit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animBg="1"/>
      <p:bldP spid="51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smtClean="0"/>
              <a:t>Umíte popsat lidi na obrázcích?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Jací jsou, kde žijí a co mají rádi?</a:t>
            </a:r>
          </a:p>
        </p:txBody>
      </p:sp>
      <p:pic>
        <p:nvPicPr>
          <p:cNvPr id="17420" name="Picture 12" descr="MC90022906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2500" y="2492375"/>
            <a:ext cx="1641475" cy="180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7" name="Picture 19" descr="MP90040175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2205038"/>
            <a:ext cx="2951163" cy="196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8" name="Picture 20" descr="MP900345955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688" y="4437063"/>
            <a:ext cx="1601787" cy="242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1" name="Picture 23" descr="MC900434983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4213" y="4581525"/>
            <a:ext cx="1941512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9" name="Picture 31" descr="MP900403392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675" y="4797425"/>
            <a:ext cx="2736850" cy="165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0" name="Picture 32" descr="MC900435003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7088" y="2349500"/>
            <a:ext cx="1652587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7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7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7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Víš, kde žijí?</a:t>
            </a:r>
          </a:p>
        </p:txBody>
      </p:sp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323850" y="2492375"/>
            <a:ext cx="3203575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buClr>
                <a:schemeClr val="tx1"/>
              </a:buClr>
              <a:buFont typeface="Wingdings" pitchFamily="2" charset="2"/>
              <a:buChar char="q"/>
              <a:defRPr/>
            </a:pP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ČÍŇANÉ</a:t>
            </a: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4211638" y="1484313"/>
            <a:ext cx="34575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Arktida</a:t>
            </a:r>
          </a:p>
        </p:txBody>
      </p:sp>
      <p:sp>
        <p:nvSpPr>
          <p:cNvPr id="21511" name="Rectangle 7"/>
          <p:cNvSpPr>
            <a:spLocks noChangeArrowheads="1"/>
          </p:cNvSpPr>
          <p:nvPr/>
        </p:nvSpPr>
        <p:spPr bwMode="auto">
          <a:xfrm>
            <a:off x="4427538" y="2492375"/>
            <a:ext cx="3203575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defRPr/>
            </a:pP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Čína - Asie</a:t>
            </a:r>
          </a:p>
        </p:txBody>
      </p:sp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611188" y="1628775"/>
            <a:ext cx="3203575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buClr>
                <a:schemeClr val="tx1"/>
              </a:buClr>
              <a:buFont typeface="Wingdings" pitchFamily="2" charset="2"/>
              <a:buChar char="q"/>
              <a:defRPr/>
            </a:pP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ESKYMÁCI </a:t>
            </a:r>
          </a:p>
        </p:txBody>
      </p:sp>
      <p:sp>
        <p:nvSpPr>
          <p:cNvPr id="21513" name="Rectangle 9"/>
          <p:cNvSpPr>
            <a:spLocks noChangeArrowheads="1"/>
          </p:cNvSpPr>
          <p:nvPr/>
        </p:nvSpPr>
        <p:spPr bwMode="auto">
          <a:xfrm>
            <a:off x="468313" y="3284538"/>
            <a:ext cx="3203575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buClr>
                <a:schemeClr val="tx1"/>
              </a:buClr>
              <a:buFont typeface="Wingdings" pitchFamily="2" charset="2"/>
              <a:buChar char="q"/>
              <a:defRPr/>
            </a:pP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ČERNOŠI</a:t>
            </a:r>
          </a:p>
        </p:txBody>
      </p:sp>
      <p:sp>
        <p:nvSpPr>
          <p:cNvPr id="21514" name="Rectangle 10"/>
          <p:cNvSpPr>
            <a:spLocks noChangeArrowheads="1"/>
          </p:cNvSpPr>
          <p:nvPr/>
        </p:nvSpPr>
        <p:spPr bwMode="auto">
          <a:xfrm>
            <a:off x="4356100" y="3357563"/>
            <a:ext cx="3203575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Afrika</a:t>
            </a:r>
          </a:p>
        </p:txBody>
      </p:sp>
      <p:sp>
        <p:nvSpPr>
          <p:cNvPr id="21515" name="Rectangle 11"/>
          <p:cNvSpPr>
            <a:spLocks noChangeArrowheads="1"/>
          </p:cNvSpPr>
          <p:nvPr/>
        </p:nvSpPr>
        <p:spPr bwMode="auto">
          <a:xfrm>
            <a:off x="684213" y="4221163"/>
            <a:ext cx="3203575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buClr>
                <a:schemeClr val="tx1"/>
              </a:buClr>
              <a:buFont typeface="Wingdings" pitchFamily="2" charset="2"/>
              <a:buChar char="q"/>
              <a:defRPr/>
            </a:pP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MEXIČANÉ</a:t>
            </a:r>
          </a:p>
        </p:txBody>
      </p:sp>
      <p:sp>
        <p:nvSpPr>
          <p:cNvPr id="21516" name="Rectangle 12"/>
          <p:cNvSpPr>
            <a:spLocks noChangeArrowheads="1"/>
          </p:cNvSpPr>
          <p:nvPr/>
        </p:nvSpPr>
        <p:spPr bwMode="auto">
          <a:xfrm>
            <a:off x="4572000" y="4149725"/>
            <a:ext cx="3203575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Mexiko (USA)</a:t>
            </a:r>
          </a:p>
        </p:txBody>
      </p:sp>
      <p:sp>
        <p:nvSpPr>
          <p:cNvPr id="21517" name="Rectangle 13"/>
          <p:cNvSpPr>
            <a:spLocks noChangeArrowheads="1"/>
          </p:cNvSpPr>
          <p:nvPr/>
        </p:nvSpPr>
        <p:spPr bwMode="auto">
          <a:xfrm>
            <a:off x="468313" y="5084763"/>
            <a:ext cx="3203575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buClr>
                <a:schemeClr val="tx1"/>
              </a:buClr>
              <a:buFont typeface="Wingdings" pitchFamily="2" charset="2"/>
              <a:buChar char="q"/>
              <a:defRPr/>
            </a:pP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INDIÁNI</a:t>
            </a:r>
          </a:p>
        </p:txBody>
      </p:sp>
      <p:sp>
        <p:nvSpPr>
          <p:cNvPr id="21518" name="Rectangle 14"/>
          <p:cNvSpPr>
            <a:spLocks noChangeArrowheads="1"/>
          </p:cNvSpPr>
          <p:nvPr/>
        </p:nvSpPr>
        <p:spPr bwMode="auto">
          <a:xfrm>
            <a:off x="4427538" y="5013325"/>
            <a:ext cx="3203575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USA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5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1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8" grpId="0"/>
      <p:bldP spid="21509" grpId="0"/>
      <p:bldP spid="21511" grpId="0"/>
      <p:bldP spid="21512" grpId="0"/>
      <p:bldP spid="21514" grpId="0"/>
      <p:bldP spid="215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smtClean="0"/>
              <a:t>Bibliografické citace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i="1" dirty="0" smtClean="0">
                <a:latin typeface="Calibri" pitchFamily="34" charset="0"/>
              </a:rPr>
              <a:t>[cit. </a:t>
            </a:r>
            <a:r>
              <a:rPr lang="cs-CZ" i="1" smtClean="0">
                <a:latin typeface="Calibri" pitchFamily="34" charset="0"/>
              </a:rPr>
              <a:t>2011-05-17]. </a:t>
            </a:r>
            <a:r>
              <a:rPr lang="cs-CZ" i="1" dirty="0" smtClean="0">
                <a:latin typeface="Calibri" pitchFamily="34" charset="0"/>
              </a:rPr>
              <a:t>Dostupný z WWW: &lt;http://office.microsoft.com/</a:t>
            </a:r>
            <a:r>
              <a:rPr lang="cs-CZ" i="1" dirty="0" err="1" smtClean="0">
                <a:latin typeface="Calibri" pitchFamily="34" charset="0"/>
              </a:rPr>
              <a:t>cs-cz</a:t>
            </a:r>
            <a:r>
              <a:rPr lang="cs-CZ" i="1" dirty="0" smtClean="0">
                <a:latin typeface="Calibri" pitchFamily="34" charset="0"/>
              </a:rPr>
              <a:t>&gt;. 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1258888" y="2852738"/>
            <a:ext cx="64801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sz="36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60" grpId="0"/>
    </p:bldLst>
  </p:timing>
</p:sld>
</file>

<file path=ppt/theme/theme1.xml><?xml version="1.0" encoding="utf-8"?>
<a:theme xmlns:a="http://schemas.openxmlformats.org/drawingml/2006/main" name="Javor">
  <a:themeElements>
    <a:clrScheme name="Javor 1">
      <a:dk1>
        <a:srgbClr val="BB5F03"/>
      </a:dk1>
      <a:lt1>
        <a:srgbClr val="FFFFFF"/>
      </a:lt1>
      <a:dk2>
        <a:srgbClr val="993300"/>
      </a:dk2>
      <a:lt2>
        <a:srgbClr val="FEEC94"/>
      </a:lt2>
      <a:accent1>
        <a:srgbClr val="FF9900"/>
      </a:accent1>
      <a:accent2>
        <a:srgbClr val="B76A03"/>
      </a:accent2>
      <a:accent3>
        <a:srgbClr val="CAADAA"/>
      </a:accent3>
      <a:accent4>
        <a:srgbClr val="DADADA"/>
      </a:accent4>
      <a:accent5>
        <a:srgbClr val="FFCAAA"/>
      </a:accent5>
      <a:accent6>
        <a:srgbClr val="A65F02"/>
      </a:accent6>
      <a:hlink>
        <a:srgbClr val="FFFFCC"/>
      </a:hlink>
      <a:folHlink>
        <a:srgbClr val="CCCC00"/>
      </a:folHlink>
    </a:clrScheme>
    <a:fontScheme name="Jav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Javor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avor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Maple</Template>
  <TotalTime>283</TotalTime>
  <Words>200</Words>
  <Application>Microsoft Office PowerPoint</Application>
  <PresentationFormat>Předvádění na obrazovce (4:3)</PresentationFormat>
  <Paragraphs>45</Paragraphs>
  <Slides>6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Times New Roman</vt:lpstr>
      <vt:lpstr>Arial</vt:lpstr>
      <vt:lpstr>Wingdings</vt:lpstr>
      <vt:lpstr>Calibri</vt:lpstr>
      <vt:lpstr>Javor</vt:lpstr>
      <vt:lpstr>MULTIKULTURNÍ VÝCHOVA</vt:lpstr>
      <vt:lpstr> Anotace</vt:lpstr>
      <vt:lpstr>Jsou všichni lidé na celém světě stejní? </vt:lpstr>
      <vt:lpstr>Umíte popsat lidi na obrázcích?</vt:lpstr>
      <vt:lpstr>Víš, kde žijí?</vt:lpstr>
      <vt:lpstr>Bibliografické citace</vt:lpstr>
    </vt:vector>
  </TitlesOfParts>
  <Company>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Verca</dc:creator>
  <cp:lastModifiedBy>Dum</cp:lastModifiedBy>
  <cp:revision>20</cp:revision>
  <dcterms:created xsi:type="dcterms:W3CDTF">2011-06-23T13:38:33Z</dcterms:created>
  <dcterms:modified xsi:type="dcterms:W3CDTF">2014-02-07T10:19:10Z</dcterms:modified>
</cp:coreProperties>
</file>