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notesMasterIdLst>
    <p:notesMasterId r:id="rId6"/>
  </p:notesMasterIdLst>
  <p:sldIdLst>
    <p:sldId id="259" r:id="rId2"/>
    <p:sldId id="261" r:id="rId3"/>
    <p:sldId id="256" r:id="rId4"/>
    <p:sldId id="260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48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432D03EA-94E2-4262-BC64-57AE8D569B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4D5DD74-BDB0-4450-AE65-0FD3395C2F0E}" type="slidenum">
              <a:rPr lang="cs-CZ"/>
              <a:pPr/>
              <a:t>1</a:t>
            </a:fld>
            <a:endParaRPr lang="cs-CZ"/>
          </a:p>
        </p:txBody>
      </p:sp>
      <p:sp>
        <p:nvSpPr>
          <p:cNvPr id="717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9A2ABA9-E3E8-4034-BA52-130BA7722429}" type="slidenum">
              <a:rPr lang="cs-CZ"/>
              <a:pPr/>
              <a:t>3</a:t>
            </a:fld>
            <a:endParaRPr lang="cs-CZ"/>
          </a:p>
        </p:txBody>
      </p:sp>
      <p:sp>
        <p:nvSpPr>
          <p:cNvPr id="819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74E695D-4423-45CA-B6F9-45AE20BE066C}" type="slidenum">
              <a:rPr lang="cs-CZ"/>
              <a:pPr/>
              <a:t>4</a:t>
            </a:fld>
            <a:endParaRPr lang="cs-CZ"/>
          </a:p>
        </p:txBody>
      </p:sp>
      <p:sp>
        <p:nvSpPr>
          <p:cNvPr id="921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218F96-9BBD-46E6-9E96-505BE38902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9BE3EF-CD60-4EEC-9C21-22DB382FD6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03B7EE-E2C6-41C0-8A63-A1DE914BEF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8B0DFE-9482-457C-ABB0-2CEDA6535E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0F5639-B910-47B9-BF1D-A1799266F0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226206-B11D-4E44-A99A-0017783573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831B59-AB1A-4711-8BC8-CFD987CDCF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702DCD-AAB9-4E51-A60A-B19F4CD9BB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D4C2CB-A286-4697-92D9-DC0C42BBC6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1C2969-8CCD-4BA6-99E6-5059E46C7A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B63940-F262-4FA7-BBE5-CA826986F5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60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60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60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2875D70F-5A95-4642-A3B4-77DFEE5B3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18" grpId="0"/>
      <p:bldP spid="86019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601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6019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601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6019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601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6019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601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6019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601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601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0"/>
            <a:ext cx="9144000" cy="6858000"/>
          </a:xfrm>
          <a:solidFill>
            <a:srgbClr val="FFFF00"/>
          </a:solidFill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8806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88069" name="Rectangle 5"/>
          <p:cNvSpPr>
            <a:spLocks noChangeArrowheads="1"/>
          </p:cNvSpPr>
          <p:nvPr/>
        </p:nvSpPr>
        <p:spPr bwMode="auto">
          <a:xfrm>
            <a:off x="1835150" y="1989138"/>
            <a:ext cx="5400675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4000" b="1" u="sng"/>
              <a:t>MEZILIDSKÉ VZTAHY</a:t>
            </a:r>
          </a:p>
        </p:txBody>
      </p:sp>
      <p:sp>
        <p:nvSpPr>
          <p:cNvPr id="3" name="Podnadpis 2"/>
          <p:cNvSpPr>
            <a:spLocks/>
          </p:cNvSpPr>
          <p:nvPr/>
        </p:nvSpPr>
        <p:spPr bwMode="auto">
          <a:xfrm>
            <a:off x="827088" y="3500438"/>
            <a:ext cx="8064500" cy="252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>
              <a:spcBef>
                <a:spcPct val="20000"/>
              </a:spcBef>
              <a:defRPr/>
            </a:pPr>
            <a:r>
              <a:rPr lang="cs-CZ" sz="2000" b="1" dirty="0"/>
              <a:t>Základní škola a mateřská škola Nesovice, příspěvková organizace;</a:t>
            </a:r>
          </a:p>
          <a:p>
            <a:pPr algn="ctr">
              <a:spcBef>
                <a:spcPct val="20000"/>
              </a:spcBef>
              <a:defRPr/>
            </a:pPr>
            <a:r>
              <a:rPr lang="cs-CZ" sz="2000" b="1" dirty="0"/>
              <a:t> </a:t>
            </a:r>
            <a:r>
              <a:rPr lang="cs-CZ" sz="2000" dirty="0"/>
              <a:t>CZ.1.07/1.4.00/21.1167 </a:t>
            </a:r>
            <a:endParaRPr lang="cs-CZ" sz="20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>
              <a:spcBef>
                <a:spcPct val="20000"/>
              </a:spcBef>
              <a:defRPr/>
            </a:pPr>
            <a:r>
              <a:rPr lang="cs-CZ" sz="2000" b="1" dirty="0"/>
              <a:t>III/2 Inovace a zkvalitnění výuky prostřednictvím ICT</a:t>
            </a:r>
          </a:p>
          <a:p>
            <a:pPr algn="ctr">
              <a:spcBef>
                <a:spcPct val="20000"/>
              </a:spcBef>
              <a:defRPr/>
            </a:pPr>
            <a:r>
              <a:rPr lang="cs-CZ" sz="2000" b="1" dirty="0"/>
              <a:t>VY_32_INOVACE_09_Mezilidské vztahy</a:t>
            </a:r>
          </a:p>
          <a:p>
            <a:pPr algn="ctr">
              <a:spcBef>
                <a:spcPct val="20000"/>
              </a:spcBef>
              <a:defRPr/>
            </a:pPr>
            <a:r>
              <a:rPr lang="cs-CZ" sz="2000" b="1" dirty="0"/>
              <a:t>Pravidla slušného chování</a:t>
            </a:r>
          </a:p>
          <a:p>
            <a:pPr algn="ctr">
              <a:spcBef>
                <a:spcPct val="20000"/>
              </a:spcBef>
              <a:defRPr/>
            </a:pPr>
            <a:r>
              <a:rPr lang="cs-CZ" sz="2000" b="1" dirty="0"/>
              <a:t>Mgr. Anna Klimešová</a:t>
            </a:r>
          </a:p>
          <a:p>
            <a:pPr algn="ctr">
              <a:spcBef>
                <a:spcPct val="20000"/>
              </a:spcBef>
              <a:defRPr/>
            </a:pPr>
            <a:endParaRPr lang="cs-CZ" sz="3000" b="1" dirty="0"/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8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8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880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 build="p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Anotace: Prezentace zaměřená na mezilidské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dirty="0" smtClean="0"/>
              <a:t>                   vztahy, slušné chování </a:t>
            </a:r>
            <a:r>
              <a:rPr lang="cs-CZ" sz="2400" dirty="0" smtClean="0"/>
              <a:t>(ve </a:t>
            </a:r>
            <a:r>
              <a:rPr lang="cs-CZ" sz="2400" dirty="0" smtClean="0"/>
              <a:t>škole,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dirty="0" smtClean="0"/>
              <a:t>                   doma, na </a:t>
            </a:r>
            <a:r>
              <a:rPr lang="cs-CZ" sz="2400" dirty="0" smtClean="0"/>
              <a:t>veřejnosti).</a:t>
            </a:r>
            <a:endParaRPr lang="cs-CZ" sz="2400" dirty="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dirty="0" smtClean="0"/>
              <a:t>                   Čtení příběhu</a:t>
            </a:r>
            <a:r>
              <a:rPr lang="cs-CZ" sz="2400" dirty="0" smtClean="0"/>
              <a:t>: “</a:t>
            </a:r>
            <a:r>
              <a:rPr lang="cs-CZ" sz="2400" dirty="0" smtClean="0"/>
              <a:t>Proč maminka Adámka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dirty="0" smtClean="0"/>
              <a:t>                   nechce?“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Vzdělávací oblast: Člověk a jeho svět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Ročník: 2.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Druh učebního materiálu: prezentace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Stupeň a typ vzdělávání: základní vzdělávání-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dirty="0" smtClean="0"/>
              <a:t>                                             první stupeň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dirty="0" smtClean="0"/>
              <a:t>     </a:t>
            </a:r>
          </a:p>
          <a:p>
            <a:pPr eaLnBrk="1" hangingPunct="1">
              <a:lnSpc>
                <a:spcPct val="90000"/>
              </a:lnSpc>
            </a:pPr>
            <a:endParaRPr lang="cs-CZ" sz="2400" dirty="0" smtClean="0"/>
          </a:p>
        </p:txBody>
      </p:sp>
    </p:spTree>
  </p:cSld>
  <p:clrMapOvr>
    <a:masterClrMapping/>
  </p:clrMapOvr>
  <p:transition>
    <p:comb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0" y="0"/>
            <a:ext cx="9144000" cy="6858000"/>
          </a:xfrm>
          <a:solidFill>
            <a:srgbClr val="FFFF00"/>
          </a:solidFill>
        </p:spPr>
        <p:txBody>
          <a:bodyPr/>
          <a:lstStyle/>
          <a:p>
            <a:pPr eaLnBrk="1" hangingPunct="1"/>
            <a:endParaRPr lang="cs-CZ" sz="6600" smtClean="0"/>
          </a:p>
          <a:p>
            <a:pPr eaLnBrk="1" hangingPunct="1"/>
            <a:r>
              <a:rPr lang="cs-CZ" sz="5400" b="1" smtClean="0"/>
              <a:t>   Co je to slušné chování?</a:t>
            </a:r>
          </a:p>
          <a:p>
            <a:pPr eaLnBrk="1" hangingPunct="1"/>
            <a:endParaRPr lang="cs-CZ" sz="5400" b="1" smtClean="0"/>
          </a:p>
        </p:txBody>
      </p:sp>
      <p:sp>
        <p:nvSpPr>
          <p:cNvPr id="2052" name="Titre 1"/>
          <p:cNvSpPr>
            <a:spLocks/>
          </p:cNvSpPr>
          <p:nvPr/>
        </p:nvSpPr>
        <p:spPr bwMode="auto">
          <a:xfrm>
            <a:off x="468313" y="2420938"/>
            <a:ext cx="7772400" cy="941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buFont typeface="Wingdings" pitchFamily="2" charset="2"/>
              <a:buChar char="v"/>
            </a:pPr>
            <a:r>
              <a:rPr lang="cs-CZ" sz="2900" b="1">
                <a:solidFill>
                  <a:srgbClr val="FF0000"/>
                </a:solidFill>
              </a:rPr>
              <a:t> UMĚT POZDRAVIT</a:t>
            </a:r>
            <a:endParaRPr lang="fr-FR" sz="2900" b="1">
              <a:solidFill>
                <a:srgbClr val="FF0000"/>
              </a:solidFill>
            </a:endParaRPr>
          </a:p>
        </p:txBody>
      </p:sp>
      <p:sp>
        <p:nvSpPr>
          <p:cNvPr id="2053" name="Titre 1"/>
          <p:cNvSpPr>
            <a:spLocks/>
          </p:cNvSpPr>
          <p:nvPr/>
        </p:nvSpPr>
        <p:spPr bwMode="auto">
          <a:xfrm>
            <a:off x="468313" y="3213100"/>
            <a:ext cx="8675687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buFont typeface="Wingdings" pitchFamily="2" charset="2"/>
              <a:buChar char="v"/>
            </a:pPr>
            <a:r>
              <a:rPr lang="cs-CZ" sz="2900" b="1">
                <a:solidFill>
                  <a:srgbClr val="FF0000"/>
                </a:solidFill>
              </a:rPr>
              <a:t> UMĚT O NĚCO SLUŠNĚ POŽÁDAT</a:t>
            </a:r>
            <a:endParaRPr lang="fr-FR" sz="2900" b="1">
              <a:solidFill>
                <a:srgbClr val="FF0000"/>
              </a:solidFill>
            </a:endParaRPr>
          </a:p>
        </p:txBody>
      </p:sp>
      <p:sp>
        <p:nvSpPr>
          <p:cNvPr id="2054" name="Titre 1"/>
          <p:cNvSpPr>
            <a:spLocks/>
          </p:cNvSpPr>
          <p:nvPr/>
        </p:nvSpPr>
        <p:spPr bwMode="auto">
          <a:xfrm>
            <a:off x="395288" y="4005263"/>
            <a:ext cx="7772400" cy="941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buFont typeface="Wingdings" pitchFamily="2" charset="2"/>
              <a:buChar char="v"/>
            </a:pPr>
            <a:r>
              <a:rPr lang="cs-CZ" sz="2900" b="1">
                <a:solidFill>
                  <a:srgbClr val="FF0000"/>
                </a:solidFill>
              </a:rPr>
              <a:t> UMĚT PODĚKOVAT</a:t>
            </a:r>
            <a:endParaRPr lang="fr-FR" sz="2900" b="1">
              <a:solidFill>
                <a:srgbClr val="FF0000"/>
              </a:solidFill>
            </a:endParaRPr>
          </a:p>
        </p:txBody>
      </p:sp>
      <p:sp>
        <p:nvSpPr>
          <p:cNvPr id="2056" name="Titre 1"/>
          <p:cNvSpPr>
            <a:spLocks/>
          </p:cNvSpPr>
          <p:nvPr/>
        </p:nvSpPr>
        <p:spPr bwMode="auto">
          <a:xfrm>
            <a:off x="468313" y="4437063"/>
            <a:ext cx="8135937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buFont typeface="Wingdings" pitchFamily="2" charset="2"/>
              <a:buChar char="v"/>
            </a:pPr>
            <a:r>
              <a:rPr lang="cs-CZ" sz="2900" b="1">
                <a:solidFill>
                  <a:srgbClr val="FF0000"/>
                </a:solidFill>
              </a:rPr>
              <a:t> SLUŠNĚ SE CHOVAT DOMA I NA     VEŘEJNOSTI (VE ŠKOLE, V DOPRAVNÍCH PROSTŘEDCÍCH, DIVADLE, atd.) </a:t>
            </a:r>
            <a:endParaRPr lang="fr-FR" sz="2900" b="1">
              <a:solidFill>
                <a:srgbClr val="FF0000"/>
              </a:solidFill>
            </a:endParaRPr>
          </a:p>
        </p:txBody>
      </p:sp>
      <p:sp>
        <p:nvSpPr>
          <p:cNvPr id="2057" name="Titre 1"/>
          <p:cNvSpPr>
            <a:spLocks/>
          </p:cNvSpPr>
          <p:nvPr/>
        </p:nvSpPr>
        <p:spPr bwMode="auto">
          <a:xfrm>
            <a:off x="3635375" y="0"/>
            <a:ext cx="1296988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buFont typeface="Wingdings" pitchFamily="2" charset="2"/>
              <a:buNone/>
            </a:pPr>
            <a:r>
              <a:rPr lang="cs-CZ" sz="5000" b="1"/>
              <a:t>??</a:t>
            </a:r>
            <a:endParaRPr lang="fr-FR" sz="5000" b="1"/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/>
      <p:bldP spid="2053" grpId="0"/>
      <p:bldP spid="2054" grpId="0"/>
      <p:bldP spid="2056" grpId="0"/>
      <p:bldP spid="205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re 1"/>
          <p:cNvSpPr>
            <a:spLocks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FFFF00"/>
          </a:solidFill>
        </p:spPr>
        <p:txBody>
          <a:bodyPr/>
          <a:lstStyle/>
          <a:p>
            <a:pPr algn="l" eaLnBrk="1" hangingPunct="1">
              <a:buFont typeface="Wingdings" pitchFamily="2" charset="2"/>
              <a:buNone/>
            </a:pPr>
            <a:endParaRPr lang="fr-FR" sz="3400" smtClean="0">
              <a:solidFill>
                <a:schemeClr val="tx1"/>
              </a:solidFill>
            </a:endParaRPr>
          </a:p>
        </p:txBody>
      </p:sp>
      <p:sp>
        <p:nvSpPr>
          <p:cNvPr id="90117" name="Titre 1"/>
          <p:cNvSpPr>
            <a:spLocks/>
          </p:cNvSpPr>
          <p:nvPr/>
        </p:nvSpPr>
        <p:spPr bwMode="auto">
          <a:xfrm>
            <a:off x="0" y="260350"/>
            <a:ext cx="8748713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buFont typeface="Wingdings" pitchFamily="2" charset="2"/>
              <a:buNone/>
            </a:pPr>
            <a:r>
              <a:rPr lang="cs-CZ" sz="2800">
                <a:solidFill>
                  <a:srgbClr val="FF0000"/>
                </a:solidFill>
              </a:rPr>
              <a:t>Četba příběhu „Proč maminka Adámka nechce.“</a:t>
            </a:r>
            <a:endParaRPr lang="fr-FR" sz="2800">
              <a:solidFill>
                <a:srgbClr val="FF0000"/>
              </a:solidFill>
            </a:endParaRPr>
          </a:p>
        </p:txBody>
      </p:sp>
      <p:sp>
        <p:nvSpPr>
          <p:cNvPr id="90118" name="Titre 1"/>
          <p:cNvSpPr>
            <a:spLocks/>
          </p:cNvSpPr>
          <p:nvPr/>
        </p:nvSpPr>
        <p:spPr bwMode="auto">
          <a:xfrm>
            <a:off x="179388" y="3068638"/>
            <a:ext cx="7772400" cy="941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buFont typeface="Wingdings" pitchFamily="2" charset="2"/>
              <a:buNone/>
            </a:pPr>
            <a:r>
              <a:rPr lang="cs-CZ" sz="3200">
                <a:solidFill>
                  <a:srgbClr val="FF0000"/>
                </a:solidFill>
              </a:rPr>
              <a:t>Co křičel Adámek na maminku?</a:t>
            </a:r>
            <a:endParaRPr lang="fr-FR" sz="3200">
              <a:solidFill>
                <a:srgbClr val="FF0000"/>
              </a:solidFill>
            </a:endParaRPr>
          </a:p>
        </p:txBody>
      </p:sp>
      <p:sp>
        <p:nvSpPr>
          <p:cNvPr id="90119" name="Titre 1"/>
          <p:cNvSpPr>
            <a:spLocks/>
          </p:cNvSpPr>
          <p:nvPr/>
        </p:nvSpPr>
        <p:spPr bwMode="auto">
          <a:xfrm>
            <a:off x="179388" y="2349500"/>
            <a:ext cx="7772400" cy="941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buFont typeface="Wingdings" pitchFamily="2" charset="2"/>
              <a:buNone/>
            </a:pPr>
            <a:r>
              <a:rPr lang="cs-CZ" sz="3200">
                <a:solidFill>
                  <a:srgbClr val="FF0000"/>
                </a:solidFill>
              </a:rPr>
              <a:t>Proč se maminka na Adámka nepodívá a posílá ho pryč?</a:t>
            </a:r>
            <a:br>
              <a:rPr lang="cs-CZ" sz="3200">
                <a:solidFill>
                  <a:srgbClr val="FF0000"/>
                </a:solidFill>
              </a:rPr>
            </a:br>
            <a:endParaRPr lang="fr-FR" sz="3200">
              <a:solidFill>
                <a:srgbClr val="FF0000"/>
              </a:solidFill>
            </a:endParaRPr>
          </a:p>
        </p:txBody>
      </p:sp>
      <p:sp>
        <p:nvSpPr>
          <p:cNvPr id="90120" name="Titre 1"/>
          <p:cNvSpPr>
            <a:spLocks/>
          </p:cNvSpPr>
          <p:nvPr/>
        </p:nvSpPr>
        <p:spPr bwMode="auto">
          <a:xfrm>
            <a:off x="684213" y="1268413"/>
            <a:ext cx="7772400" cy="941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buFont typeface="Wingdings" pitchFamily="2" charset="2"/>
              <a:buNone/>
            </a:pPr>
            <a:r>
              <a:rPr lang="cs-CZ" sz="4000" b="1" u="sng"/>
              <a:t>OTÁZKY</a:t>
            </a:r>
            <a:endParaRPr lang="fr-FR" sz="4000" b="1" u="sng"/>
          </a:p>
        </p:txBody>
      </p:sp>
      <p:sp>
        <p:nvSpPr>
          <p:cNvPr id="90122" name="Titre 1"/>
          <p:cNvSpPr>
            <a:spLocks/>
          </p:cNvSpPr>
          <p:nvPr/>
        </p:nvSpPr>
        <p:spPr bwMode="auto">
          <a:xfrm>
            <a:off x="179388" y="4005263"/>
            <a:ext cx="5329237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buFont typeface="Wingdings" pitchFamily="2" charset="2"/>
              <a:buNone/>
            </a:pPr>
            <a:r>
              <a:rPr lang="cs-CZ" sz="3200">
                <a:solidFill>
                  <a:srgbClr val="FF0000"/>
                </a:solidFill>
              </a:rPr>
              <a:t>Co mu poradil tatínek?</a:t>
            </a:r>
            <a:br>
              <a:rPr lang="cs-CZ" sz="3200">
                <a:solidFill>
                  <a:srgbClr val="FF0000"/>
                </a:solidFill>
              </a:rPr>
            </a:br>
            <a:endParaRPr lang="fr-FR" sz="3200">
              <a:solidFill>
                <a:srgbClr val="FF0000"/>
              </a:solidFill>
            </a:endParaRPr>
          </a:p>
        </p:txBody>
      </p:sp>
      <p:sp>
        <p:nvSpPr>
          <p:cNvPr id="90123" name="Rectangle 11"/>
          <p:cNvSpPr>
            <a:spLocks noChangeArrowheads="1"/>
          </p:cNvSpPr>
          <p:nvPr/>
        </p:nvSpPr>
        <p:spPr bwMode="auto">
          <a:xfrm>
            <a:off x="250825" y="4508500"/>
            <a:ext cx="67691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</a:rPr>
              <a:t>Přišel na to Adámek sám?</a:t>
            </a:r>
            <a:br>
              <a:rPr lang="cs-CZ" sz="3200">
                <a:solidFill>
                  <a:srgbClr val="FF0000"/>
                </a:solidFill>
              </a:rPr>
            </a:br>
            <a:endParaRPr lang="cs-CZ" sz="3200">
              <a:solidFill>
                <a:srgbClr val="FF0000"/>
              </a:solidFill>
            </a:endParaRPr>
          </a:p>
        </p:txBody>
      </p:sp>
      <p:sp>
        <p:nvSpPr>
          <p:cNvPr id="90124" name="Rectangle 12"/>
          <p:cNvSpPr>
            <a:spLocks noChangeArrowheads="1"/>
          </p:cNvSpPr>
          <p:nvPr/>
        </p:nvSpPr>
        <p:spPr bwMode="auto">
          <a:xfrm>
            <a:off x="250825" y="5157788"/>
            <a:ext cx="6049963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</a:rPr>
              <a:t>Jaké to bylo slovíčko?</a:t>
            </a:r>
            <a:br>
              <a:rPr lang="cs-CZ" sz="3200">
                <a:solidFill>
                  <a:srgbClr val="FF0000"/>
                </a:solidFill>
              </a:rPr>
            </a:br>
            <a:endParaRPr lang="cs-CZ" sz="3200">
              <a:solidFill>
                <a:srgbClr val="FF0000"/>
              </a:solidFill>
            </a:endParaRPr>
          </a:p>
        </p:txBody>
      </p:sp>
      <p:sp>
        <p:nvSpPr>
          <p:cNvPr id="90125" name="Rectangle 13"/>
          <p:cNvSpPr>
            <a:spLocks noChangeArrowheads="1"/>
          </p:cNvSpPr>
          <p:nvPr/>
        </p:nvSpPr>
        <p:spPr bwMode="auto">
          <a:xfrm>
            <a:off x="323850" y="5776913"/>
            <a:ext cx="8326438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</a:rPr>
              <a:t>Co se stane, když se někdo nechová slušně?</a:t>
            </a: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0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0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0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90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0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0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90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90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  <p:bldP spid="90118" grpId="0"/>
      <p:bldP spid="90119" grpId="0"/>
      <p:bldP spid="90120" grpId="0"/>
      <p:bldP spid="90122" grpId="0"/>
      <p:bldP spid="90123" grpId="0"/>
      <p:bldP spid="90124" grpId="0"/>
      <p:bldP spid="90125" grpId="0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156</TotalTime>
  <Words>185</Words>
  <Application>Microsoft Office PowerPoint</Application>
  <PresentationFormat>Předvádění na obrazovce (4:3)</PresentationFormat>
  <Paragraphs>37</Paragraphs>
  <Slides>4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7" baseType="lpstr">
      <vt:lpstr>Arial</vt:lpstr>
      <vt:lpstr>Wingdings</vt:lpstr>
      <vt:lpstr>Výchozí návrh</vt:lpstr>
      <vt:lpstr>Snímek 1</vt:lpstr>
      <vt:lpstr>Anotace</vt:lpstr>
      <vt:lpstr>Snímek 3</vt:lpstr>
      <vt:lpstr>Snímek 4</vt:lpstr>
    </vt:vector>
  </TitlesOfParts>
  <Company>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Verca</dc:creator>
  <cp:lastModifiedBy>Dum</cp:lastModifiedBy>
  <cp:revision>11</cp:revision>
  <dcterms:created xsi:type="dcterms:W3CDTF">2011-06-23T18:02:59Z</dcterms:created>
  <dcterms:modified xsi:type="dcterms:W3CDTF">2014-02-07T10:16:28Z</dcterms:modified>
</cp:coreProperties>
</file>