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924" y="-5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9C065A4B-54E1-4612-9FFF-406DBD7189BB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F36F8FAE-228B-4CCD-B450-B28F259CA4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DF65E8C-4E7A-4B5D-A838-80E705C0F96E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06FE73-DFD1-4938-A118-CA14A16ADE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4D05B7-163F-4BC3-857F-BBE688BF6F53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B5ED13-1B37-4913-B45A-5259795C5C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50989A-310D-4C82-8645-C4418CD310AB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D0781-05EC-464F-9146-27E124107AE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30C1949-97F5-4B8E-A7BD-B284BACD2D9A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85DB9A-73E3-4D25-A85C-6BC8526727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2E970E-57B2-4804-BA6B-939E4C858AA3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35CD5A-5A4A-4859-92D7-2301A49CB3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303EBD-3E1F-4909-8E01-93A50407347C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DC6400-1D72-4196-B065-AF67EC5AF9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FA6AC9-F23D-4A86-B062-938AC151AD5B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CCC004-E008-4060-A5CB-C7816771FC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09083F-2316-4BAA-9F18-2FD9D43360B9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FCAB1F-0514-4312-9B93-119C425D91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3FE516-E9B3-4CA8-8115-B11CC7D784C5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BA645A-7366-46F8-82FC-882DDC6244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F4166B1-9171-4026-AD6C-00B6F236E894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5F4DC6-818A-49D3-B803-A0E65B261E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B1154872-5C77-4A19-A5EB-323BC97F84EB}" type="datetimeFigureOut">
              <a:rPr lang="cs-CZ" smtClean="0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DB3CABC1-A155-42B2-A982-7739EFE246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split orient="vert"/>
  </p:transition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hyperlink" Target="http://upload.wikimedia.org/wikipedia/commons/f/fb/Arabic_alphabet_world_distribution.png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rabic_alphabet_world_distribution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POHÁDKY A PŘÍBĚHY Z CELÉHO SVĚTA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600" dirty="0" smtClean="0"/>
              <a:t>Základní škola a mateřská škola </a:t>
            </a:r>
            <a:r>
              <a:rPr lang="cs-CZ" sz="1600" dirty="0" err="1" smtClean="0"/>
              <a:t>Nesovice</a:t>
            </a:r>
            <a:r>
              <a:rPr lang="cs-CZ" sz="1600" dirty="0" smtClean="0"/>
              <a:t>, příspěvková organizace</a:t>
            </a:r>
            <a:r>
              <a:rPr lang="cs-CZ" sz="1600" smtClean="0"/>
              <a:t>; </a:t>
            </a:r>
            <a:r>
              <a:rPr lang="cs-CZ" sz="1600"/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smtClean="0"/>
              <a:t>Inovace </a:t>
            </a:r>
            <a:r>
              <a:rPr lang="cs-CZ" sz="1600" dirty="0" smtClean="0"/>
              <a:t>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VY_32_INOVACE_10_Pohádky a příběhy celého světa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Seznámení se s pohádkami z jiných zemí.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945625"/>
            <a:ext cx="3256086" cy="79574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přemýšlí nad slovem kultura.</a:t>
            </a:r>
          </a:p>
          <a:p>
            <a:r>
              <a:rPr lang="cs-CZ" dirty="0" smtClean="0"/>
              <a:t>Jaké znají pohádky jiných národů.</a:t>
            </a:r>
          </a:p>
          <a:p>
            <a:endParaRPr lang="cs-CZ" dirty="0" smtClean="0"/>
          </a:p>
          <a:p>
            <a:r>
              <a:rPr lang="cs-CZ" dirty="0" smtClean="0"/>
              <a:t>Ročník: 4</a:t>
            </a:r>
          </a:p>
          <a:p>
            <a:r>
              <a:rPr lang="cs-CZ" dirty="0" smtClean="0"/>
              <a:t>Předmět: Český jazyk – čtení</a:t>
            </a:r>
          </a:p>
          <a:p>
            <a:r>
              <a:rPr lang="cs-CZ" dirty="0" smtClean="0"/>
              <a:t>Vzdělávací oblast: Člověk a jeho svět</a:t>
            </a:r>
          </a:p>
          <a:p>
            <a:r>
              <a:rPr lang="cs-CZ" dirty="0" smtClean="0"/>
              <a:t>Průřezové téma: Multikulturní výchova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split orient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BRAINSTORMING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916832"/>
            <a:ext cx="5015753" cy="3841375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Co se vám vybaví, když se řekne kultura?</a:t>
            </a:r>
            <a:endParaRPr lang="cs-CZ" sz="3200" dirty="0">
              <a:solidFill>
                <a:srgbClr val="000000"/>
              </a:solidFill>
            </a:endParaRPr>
          </a:p>
        </p:txBody>
      </p:sp>
      <p:sp>
        <p:nvSpPr>
          <p:cNvPr id="4" name="6cípá hvězda 3"/>
          <p:cNvSpPr/>
          <p:nvPr/>
        </p:nvSpPr>
        <p:spPr>
          <a:xfrm>
            <a:off x="611560" y="2996952"/>
            <a:ext cx="1224136" cy="1224136"/>
          </a:xfrm>
          <a:prstGeom prst="star6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Cizí země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6cípá hvězda 4"/>
          <p:cNvSpPr/>
          <p:nvPr/>
        </p:nvSpPr>
        <p:spPr>
          <a:xfrm>
            <a:off x="755576" y="5085184"/>
            <a:ext cx="1224136" cy="1224136"/>
          </a:xfrm>
          <a:prstGeom prst="star6">
            <a:avLst/>
          </a:prstGeom>
          <a:solidFill>
            <a:srgbClr val="FFFF00"/>
          </a:solidFill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 prst="coolSlant"/>
            <a:contourClr>
              <a:schemeClr val="accent2"/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Cesto-vání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6cípá hvězda 5"/>
          <p:cNvSpPr/>
          <p:nvPr/>
        </p:nvSpPr>
        <p:spPr>
          <a:xfrm>
            <a:off x="2195736" y="3501008"/>
            <a:ext cx="1368152" cy="1368152"/>
          </a:xfrm>
          <a:prstGeom prst="star6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Cizí jazyk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6cípá hvězda 6"/>
          <p:cNvSpPr/>
          <p:nvPr/>
        </p:nvSpPr>
        <p:spPr>
          <a:xfrm>
            <a:off x="3059832" y="4797152"/>
            <a:ext cx="1584176" cy="1656184"/>
          </a:xfrm>
          <a:prstGeom prst="star6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Památky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6cípá hvězda 7"/>
          <p:cNvSpPr/>
          <p:nvPr/>
        </p:nvSpPr>
        <p:spPr>
          <a:xfrm>
            <a:off x="4572000" y="3789040"/>
            <a:ext cx="1440160" cy="1440160"/>
          </a:xfrm>
          <a:prstGeom prst="star6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Divadlo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6444208" y="2852936"/>
            <a:ext cx="1440160" cy="1440160"/>
          </a:xfrm>
          <a:prstGeom prst="star6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hudba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" name="6cípá hvězda 9"/>
          <p:cNvSpPr/>
          <p:nvPr/>
        </p:nvSpPr>
        <p:spPr>
          <a:xfrm>
            <a:off x="6948264" y="4869160"/>
            <a:ext cx="1224136" cy="1440160"/>
          </a:xfrm>
          <a:prstGeom prst="star6">
            <a:avLst/>
          </a:prstGeom>
          <a:solidFill>
            <a:srgbClr val="FFFF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umění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1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Posílám pozdravy do …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963889"/>
            <a:ext cx="3807782" cy="3841375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Jaký je svět?</a:t>
            </a:r>
          </a:p>
          <a:p>
            <a:pPr lvl="1"/>
            <a:r>
              <a:rPr lang="cs-CZ" sz="2600" dirty="0" smtClean="0">
                <a:solidFill>
                  <a:srgbClr val="000000"/>
                </a:solidFill>
              </a:rPr>
              <a:t>Kulatý</a:t>
            </a:r>
          </a:p>
          <a:p>
            <a:pPr lvl="1"/>
            <a:r>
              <a:rPr lang="cs-CZ" sz="2600" dirty="0" smtClean="0">
                <a:solidFill>
                  <a:srgbClr val="000000"/>
                </a:solidFill>
              </a:rPr>
              <a:t>Velký</a:t>
            </a:r>
          </a:p>
          <a:p>
            <a:pPr lvl="1"/>
            <a:r>
              <a:rPr lang="cs-CZ" sz="2600" dirty="0" smtClean="0">
                <a:solidFill>
                  <a:srgbClr val="000000"/>
                </a:solidFill>
              </a:rPr>
              <a:t>Žijí v něm různí lidé</a:t>
            </a:r>
            <a:endParaRPr lang="cs-CZ" sz="2600" dirty="0">
              <a:solidFill>
                <a:srgbClr val="000000"/>
              </a:solidFill>
            </a:endParaRPr>
          </a:p>
        </p:txBody>
      </p:sp>
      <p:pic>
        <p:nvPicPr>
          <p:cNvPr id="2051" name="Picture 3" descr="C:\Users\pc\AppData\Local\Microsoft\Windows\Temporary Internet Files\Content.IE5\IR3BFVTK\MP9004097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14" y="1988840"/>
            <a:ext cx="2921175" cy="43924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 které země pochází tato pohádka?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Obrázek 3" descr="S500018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12000" y="1737272"/>
            <a:ext cx="5520000" cy="4140000"/>
          </a:xfrm>
          <a:prstGeom prst="rect">
            <a:avLst/>
          </a:prstGeom>
        </p:spPr>
      </p:pic>
      <p:pic>
        <p:nvPicPr>
          <p:cNvPr id="5" name="Obrázek 4" descr="S50001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1700808"/>
            <a:ext cx="5568000" cy="4176000"/>
          </a:xfrm>
          <a:prstGeom prst="rect">
            <a:avLst/>
          </a:prstGeom>
        </p:spPr>
      </p:pic>
      <p:pic>
        <p:nvPicPr>
          <p:cNvPr id="6" name="Obrázek 5" descr="S500017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63688" y="1700808"/>
            <a:ext cx="5652160" cy="423912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691680" y="1700808"/>
            <a:ext cx="5832648" cy="432048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 smtClean="0"/>
          </a:p>
          <a:p>
            <a:pPr algn="ctr"/>
            <a:endParaRPr lang="cs-CZ" sz="5400" dirty="0"/>
          </a:p>
          <a:p>
            <a:pPr algn="ctr"/>
            <a:r>
              <a:rPr lang="cs-CZ" sz="5400" dirty="0" smtClean="0"/>
              <a:t>Z ARABSKÉ ZEMĚ</a:t>
            </a:r>
            <a:endParaRPr lang="cs-CZ" sz="5400" dirty="0"/>
          </a:p>
        </p:txBody>
      </p:sp>
      <p:pic>
        <p:nvPicPr>
          <p:cNvPr id="1026" name="Picture 2" descr="Soubor:Arabic alphabet world distribution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053" y="2060848"/>
            <a:ext cx="3723270" cy="20540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DŽOBY A LAKOMÝ SOUSED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Jakou vlastnost má Lakomec?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Jaký je Džoby?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Co dělá podle vás člověka dobrým?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Do dělá člověka zlým?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Pětilístek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475656" y="2204864"/>
            <a:ext cx="6840760" cy="2088232"/>
            <a:chOff x="1187624" y="2276872"/>
            <a:chExt cx="6840760" cy="2088232"/>
          </a:xfrm>
        </p:grpSpPr>
        <p:sp>
          <p:nvSpPr>
            <p:cNvPr id="5" name="Zaoblený obdélník 4"/>
            <p:cNvSpPr/>
            <p:nvPr/>
          </p:nvSpPr>
          <p:spPr>
            <a:xfrm>
              <a:off x="3743908" y="2276872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pohádka</a:t>
              </a:r>
              <a:endPara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644008" y="2708920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2915816" y="2708920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5508104" y="3140968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1979712" y="3140968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3743908" y="3140968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4644008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Zaoblený obdélník 11"/>
            <p:cNvSpPr/>
            <p:nvPr/>
          </p:nvSpPr>
          <p:spPr>
            <a:xfrm>
              <a:off x="6372200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Zaoblený obdélník 12"/>
            <p:cNvSpPr/>
            <p:nvPr/>
          </p:nvSpPr>
          <p:spPr>
            <a:xfrm>
              <a:off x="2915816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Zaoblený obdélník 13"/>
            <p:cNvSpPr/>
            <p:nvPr/>
          </p:nvSpPr>
          <p:spPr>
            <a:xfrm>
              <a:off x="1187624" y="3573016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Zaoblený obdélník 14"/>
            <p:cNvSpPr/>
            <p:nvPr/>
          </p:nvSpPr>
          <p:spPr>
            <a:xfrm>
              <a:off x="3743908" y="4005064"/>
              <a:ext cx="1656184" cy="360040"/>
            </a:xfrm>
            <a:prstGeom prst="roundRe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[cit. 2011-06-18].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/>
              <a:t> na WWW</a:t>
            </a:r>
            <a:r>
              <a:rPr lang="cs-CZ" sz="1400" dirty="0" smtClean="0"/>
              <a:t>: &lt;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</a:t>
            </a:r>
            <a:r>
              <a:rPr lang="cs-CZ" sz="1400" dirty="0" err="1" smtClean="0">
                <a:hlinkClick r:id="rId2"/>
              </a:rPr>
              <a:t>Soubor:Arabic_alphabet_world_distribution.png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Ostatní obrázky: office.</a:t>
            </a:r>
            <a:r>
              <a:rPr lang="cs-CZ" sz="1400" dirty="0" err="1" smtClean="0"/>
              <a:t>microsoft</a:t>
            </a:r>
            <a:r>
              <a:rPr lang="cs-CZ" sz="1400" dirty="0" smtClean="0"/>
              <a:t> </a:t>
            </a:r>
            <a:r>
              <a:rPr lang="cs-CZ" sz="1400" dirty="0" smtClean="0"/>
              <a:t>.</a:t>
            </a:r>
            <a:r>
              <a:rPr lang="cs-CZ" sz="1400" dirty="0" err="1" smtClean="0"/>
              <a:t>com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707783655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Moonlight</Template>
  <TotalTime>64</TotalTime>
  <Words>171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POHÁDKY A PŘÍBĚHY Z CELÉHO SVĚTA</vt:lpstr>
      <vt:lpstr>Anotace</vt:lpstr>
      <vt:lpstr>BRAINSTORMING</vt:lpstr>
      <vt:lpstr>Posílám pozdravy do …</vt:lpstr>
      <vt:lpstr>Z které země pochází tato pohádka?</vt:lpstr>
      <vt:lpstr>DŽOBY A LAKOMÝ SOUSED</vt:lpstr>
      <vt:lpstr>Pětilístek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11</cp:revision>
  <dcterms:created xsi:type="dcterms:W3CDTF">2011-04-12T15:51:18Z</dcterms:created>
  <dcterms:modified xsi:type="dcterms:W3CDTF">2014-02-07T10:16:38Z</dcterms:modified>
</cp:coreProperties>
</file>