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0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5.ROČNÍK_13_mluvnické </a:t>
          </a:r>
          <a:r>
            <a:rPr lang="cs-CZ" dirty="0" smtClean="0"/>
            <a:t>kategorie sloves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5.ROČNÍK_13_mluvnické </a:t>
          </a:r>
          <a:r>
            <a:rPr lang="cs-CZ" sz="1900" kern="1200" dirty="0" smtClean="0"/>
            <a:t>kategorie sloves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01" r:id="rId1"/>
    <p:sldLayoutId id="2147484502" r:id="rId2"/>
    <p:sldLayoutId id="2147484503" r:id="rId3"/>
    <p:sldLayoutId id="2147484504" r:id="rId4"/>
    <p:sldLayoutId id="2147484505" r:id="rId5"/>
    <p:sldLayoutId id="2147484506" r:id="rId6"/>
    <p:sldLayoutId id="2147484507" r:id="rId7"/>
    <p:sldLayoutId id="2147484508" r:id="rId8"/>
    <p:sldLayoutId id="2147484509" r:id="rId9"/>
    <p:sldLayoutId id="2147484510" r:id="rId10"/>
    <p:sldLayoutId id="214748451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1340510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797152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mluvnických kategorií sloves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8092925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napíšu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lehl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odpovídá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přiběhneš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myjeme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odpočíváte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rozběhli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přineseme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čtu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donesou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148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3503397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napíšu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lehl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odpovídá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přiběhneš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myjeme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odpočíváte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rozběhli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přineseme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čtu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donesou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3203848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716016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228184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174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108252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dočetl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přinesou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listuješ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budu</a:t>
                      </a:r>
                      <a:r>
                        <a:rPr lang="cs-CZ" sz="2400" baseline="0" dirty="0" smtClean="0"/>
                        <a:t>  chodit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prohlížíte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upečeme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prosil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budou běhat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uteklo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uklidíš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09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771315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dočetl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přinesou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listuješ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budu</a:t>
                      </a:r>
                      <a:r>
                        <a:rPr lang="cs-CZ" sz="2400" baseline="0" dirty="0" smtClean="0"/>
                        <a:t>  chodit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prohlížíte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upečeme 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prosil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budou běhat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uteklo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uklidíš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3059832" y="2061096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716016" y="2061096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300192" y="2060848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6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9784057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vyspal ses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dávám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zavíráte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prosila jsem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vyperou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odpočíváte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donesete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koupím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lyžoval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budou jezdit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-3204864" y="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-2988840" y="54868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-3204864" y="2276817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67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778964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vyspal ses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dávám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zavíráte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prosila jsem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vyperou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odpočíváte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donesete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koupím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lyžoval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budou jezdit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3203848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716016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300192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751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872</TotalTime>
  <Words>255</Words>
  <Application>Microsoft Office PowerPoint</Application>
  <PresentationFormat>Předvádění na obrazovce (4:3)</PresentationFormat>
  <Paragraphs>186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Urči mluvnické kategorie u sloves</vt:lpstr>
      <vt:lpstr>Urči mluvnické kategorie u sloves</vt:lpstr>
      <vt:lpstr>Urči mluvnické kategorie u sloves</vt:lpstr>
      <vt:lpstr>Urči mluvnické kategorie u sloves</vt:lpstr>
      <vt:lpstr>Urči mluvnické kategorie u sloves</vt:lpstr>
      <vt:lpstr>Urči mluvnické kategorie u sloves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89</cp:revision>
  <dcterms:created xsi:type="dcterms:W3CDTF">2011-10-11T06:33:29Z</dcterms:created>
  <dcterms:modified xsi:type="dcterms:W3CDTF">2011-10-27T18:51:45Z</dcterms:modified>
</cp:coreProperties>
</file>