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61" r:id="rId2"/>
    <p:sldId id="263" r:id="rId3"/>
    <p:sldId id="256" r:id="rId4"/>
    <p:sldId id="257" r:id="rId5"/>
    <p:sldId id="260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p:transition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p:transition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wipe dir="u"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POHÁDKY PRO DĚTI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3886200"/>
            <a:ext cx="8064500" cy="1990725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Základní škola a mateřská škola Nesovice, příspěvková organizace; </a:t>
            </a:r>
          </a:p>
          <a:p>
            <a:pPr>
              <a:defRPr/>
            </a:pPr>
            <a:r>
              <a:rPr lang="cs-CZ" sz="20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CZ.1.07/1.4.00/21.1167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III/2 Inovace a zkvalitnění výuky prostřednictvím ICT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smtClean="0"/>
              <a:t>VY_32_INOVACE_15_Pohádky </a:t>
            </a:r>
            <a:r>
              <a:rPr lang="cs-CZ" sz="2200" dirty="0" smtClean="0"/>
              <a:t>pro děti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Informace o H. CH. Andersenovi</a:t>
            </a:r>
            <a:endParaRPr lang="cs-CZ" sz="2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Mgr. Jana Kachlíková</a:t>
            </a:r>
            <a:endParaRPr lang="cs-CZ" sz="2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0"/>
            <a:ext cx="6080125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s autorem pohádek pro děti.</a:t>
            </a:r>
          </a:p>
          <a:p>
            <a:r>
              <a:rPr lang="cs-CZ" dirty="0" smtClean="0"/>
              <a:t>Pro 1. ročník z. š.</a:t>
            </a:r>
          </a:p>
          <a:p>
            <a:r>
              <a:rPr lang="cs-CZ" dirty="0" smtClean="0"/>
              <a:t>Literární výchova</a:t>
            </a:r>
          </a:p>
          <a:p>
            <a:r>
              <a:rPr lang="cs-CZ" smtClean="0"/>
              <a:t>Pohádky</a:t>
            </a: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9918125"/>
      </p:ext>
    </p:extLst>
  </p:cSld>
  <p:clrMapOvr>
    <a:masterClrMapping/>
  </p:clrMapOvr>
  <p:transition>
    <p:wipe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675112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 algn="ctr">
              <a:buNone/>
            </a:pPr>
            <a:r>
              <a:rPr lang="cs-CZ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proslul především jako jeden z největších světových </a:t>
            </a:r>
            <a:r>
              <a:rPr lang="cs-CZ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pohádkářů.</a:t>
            </a:r>
          </a:p>
          <a:p>
            <a:pPr marL="0" indent="0" algn="ctr">
              <a:buNone/>
            </a:pPr>
            <a:endParaRPr lang="cs-CZ" sz="4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4400" dirty="0"/>
              <a:t>Psal ovšem i verše a romány</a:t>
            </a:r>
            <a:endParaRPr lang="cs-CZ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332384"/>
          </a:xfrm>
        </p:spPr>
        <p:txBody>
          <a:bodyPr>
            <a:normAutofit/>
          </a:bodyPr>
          <a:lstStyle/>
          <a:p>
            <a:r>
              <a:rPr lang="cs-CZ" sz="4800" b="1" dirty="0"/>
              <a:t>Hans Christian Andersen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878858657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bg2">
                <a:shade val="12000"/>
                <a:satMod val="240000"/>
              </a:schemeClr>
              <a:schemeClr val="bg2">
                <a:tint val="65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200"/>
                    </a14:imgEffect>
                  </a14:imgLayer>
                </a14:imgProps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286000"/>
            <a:ext cx="8229600" cy="4572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i="1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Malá </a:t>
            </a:r>
            <a:r>
              <a:rPr lang="cs-CZ" b="1" i="1" dirty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mořská víla</a:t>
            </a:r>
            <a:endParaRPr lang="cs-CZ" b="1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cs-CZ" b="1" i="1" dirty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Holčička se zápalkami</a:t>
            </a:r>
            <a:endParaRPr lang="cs-CZ" b="1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cs-CZ" b="1" i="1" dirty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 princezně na hrášku</a:t>
            </a:r>
            <a:endParaRPr lang="cs-CZ" b="1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cs-CZ" b="1" i="1" dirty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Ošklivé </a:t>
            </a:r>
            <a:r>
              <a:rPr lang="cs-CZ" b="1" i="1" dirty="0" err="1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kačátko</a:t>
            </a:r>
            <a:endParaRPr lang="cs-CZ" b="1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cs-CZ" b="1" i="1" dirty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Pasáček vepřů</a:t>
            </a:r>
            <a:endParaRPr lang="cs-CZ" b="1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cs-CZ" b="1" i="1" dirty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Sněhová </a:t>
            </a:r>
            <a:r>
              <a:rPr lang="cs-CZ" b="1" i="1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královna</a:t>
            </a:r>
          </a:p>
          <a:p>
            <a:r>
              <a:rPr lang="cs-CZ" b="1" i="1" dirty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Cínový vojáček</a:t>
            </a:r>
            <a:endParaRPr lang="cs-CZ" b="1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219200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chemeClr val="accent3">
                    <a:lumMod val="50000"/>
                  </a:schemeClr>
                </a:solidFill>
                <a:latin typeface="Arial Rounded MT Bold" pitchFamily="34" charset="0"/>
              </a:rPr>
              <a:t>Zde jsou </a:t>
            </a:r>
            <a:r>
              <a:rPr lang="cs-CZ" sz="4800" b="1" dirty="0">
                <a:solidFill>
                  <a:schemeClr val="accent3">
                    <a:lumMod val="50000"/>
                  </a:schemeClr>
                </a:solidFill>
                <a:latin typeface="Arial Rounded MT Bold" pitchFamily="34" charset="0"/>
              </a:rPr>
              <a:t>uvedeny </a:t>
            </a:r>
            <a:r>
              <a:rPr lang="cs-CZ" sz="4800" b="1" dirty="0" smtClean="0">
                <a:solidFill>
                  <a:schemeClr val="accent3">
                    <a:lumMod val="50000"/>
                  </a:schemeClr>
                </a:solidFill>
                <a:latin typeface="Arial Rounded MT Bold" pitchFamily="34" charset="0"/>
              </a:rPr>
              <a:t>jeho</a:t>
            </a:r>
            <a:br>
              <a:rPr lang="cs-CZ" sz="4800" b="1" dirty="0" smtClean="0">
                <a:solidFill>
                  <a:schemeClr val="accent3">
                    <a:lumMod val="50000"/>
                  </a:schemeClr>
                </a:solidFill>
                <a:latin typeface="Arial Rounded MT Bold" pitchFamily="34" charset="0"/>
              </a:rPr>
            </a:br>
            <a:r>
              <a:rPr lang="cs-CZ" sz="4800" b="1" dirty="0" smtClean="0">
                <a:solidFill>
                  <a:schemeClr val="accent3">
                    <a:lumMod val="50000"/>
                  </a:schemeClr>
                </a:solidFill>
                <a:latin typeface="Arial Rounded MT Bold" pitchFamily="34" charset="0"/>
              </a:rPr>
              <a:t>		nejznámější </a:t>
            </a:r>
            <a:r>
              <a:rPr lang="cs-CZ" sz="4800" b="1" dirty="0">
                <a:solidFill>
                  <a:schemeClr val="accent3">
                    <a:lumMod val="50000"/>
                  </a:schemeClr>
                </a:solidFill>
                <a:latin typeface="Arial Rounded MT Bold" pitchFamily="34" charset="0"/>
              </a:rPr>
              <a:t>pohádky</a:t>
            </a:r>
          </a:p>
        </p:txBody>
      </p:sp>
    </p:spTree>
    <p:extLst>
      <p:ext uri="{BB962C8B-B14F-4D97-AF65-F5344CB8AC3E}">
        <p14:creationId xmlns:p14="http://schemas.microsoft.com/office/powerpoint/2010/main" val="3110473438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 jak vypadal?</a:t>
            </a:r>
            <a:endParaRPr lang="cs-CZ" sz="4800" b="1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412776"/>
            <a:ext cx="2962820" cy="4528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84136482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>
                <a:latin typeface="Calibri" pitchFamily="34" charset="0"/>
              </a:rPr>
              <a:t>[cit. </a:t>
            </a:r>
            <a:r>
              <a:rPr lang="cs-CZ" i="1" smtClean="0">
                <a:latin typeface="Calibri" pitchFamily="34" charset="0"/>
              </a:rPr>
              <a:t>2011-06-17]. </a:t>
            </a:r>
            <a:r>
              <a:rPr lang="cs-CZ" i="1" dirty="0" smtClean="0">
                <a:latin typeface="Calibri" pitchFamily="34" charset="0"/>
              </a:rPr>
              <a:t>Dostupný z WWW: &lt; http://cs.wikipedia.org/wiki/Soubor:HCAndersen.jpeg &gt;.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BIBLIOGRAFICKÉ CITACE</a:t>
            </a:r>
            <a:endParaRPr lang="cs-CZ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154</TotalTime>
  <Words>116</Words>
  <Application>Microsoft Office PowerPoint</Application>
  <PresentationFormat>Předvádění na obrazovce (4:3)</PresentationFormat>
  <Paragraphs>27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Papír</vt:lpstr>
      <vt:lpstr>POHÁDKY PRO DĚTI</vt:lpstr>
      <vt:lpstr>Anotace</vt:lpstr>
      <vt:lpstr>Hans Christian Andersen</vt:lpstr>
      <vt:lpstr>Zde jsou uvedeny jeho   nejznámější pohádky</vt:lpstr>
      <vt:lpstr>A jak vypadal?</vt:lpstr>
      <vt:lpstr>BIBLIOGRAFICKÉ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Hans Christian Andersen</dc:title>
  <dc:creator>jana</dc:creator>
  <cp:lastModifiedBy>sborovna</cp:lastModifiedBy>
  <cp:revision>16</cp:revision>
  <dcterms:created xsi:type="dcterms:W3CDTF">2011-06-25T18:17:58Z</dcterms:created>
  <dcterms:modified xsi:type="dcterms:W3CDTF">2012-10-31T12:40:42Z</dcterms:modified>
</cp:coreProperties>
</file>