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C83E3735-1EEF-4FAC-BF78-154A229E36C6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2F3A25A1-7EEF-416A-816F-2A70003F48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Chlapec paní učitelku, pak dívku</a:t>
            </a:r>
          </a:p>
          <a:p>
            <a:pPr>
              <a:spcBef>
                <a:spcPct val="0"/>
              </a:spcBef>
            </a:pPr>
            <a:r>
              <a:rPr lang="cs-CZ" smtClean="0"/>
              <a:t>Dívka paní učitelku</a:t>
            </a:r>
          </a:p>
          <a:p>
            <a:pPr>
              <a:spcBef>
                <a:spcPct val="0"/>
              </a:spcBef>
            </a:pPr>
            <a:r>
              <a:rPr lang="cs-CZ" smtClean="0"/>
              <a:t>Paní učitelka oběma odpoví</a:t>
            </a:r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29F0754-F72C-4BCA-93EC-5E007C7E1083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Chlapec paní učitelku, pak dívku</a:t>
            </a:r>
          </a:p>
          <a:p>
            <a:pPr>
              <a:spcBef>
                <a:spcPct val="0"/>
              </a:spcBef>
            </a:pPr>
            <a:r>
              <a:rPr lang="cs-CZ" smtClean="0"/>
              <a:t>Dívka paní učitelku</a:t>
            </a:r>
          </a:p>
          <a:p>
            <a:pPr>
              <a:spcBef>
                <a:spcPct val="0"/>
              </a:spcBef>
            </a:pPr>
            <a:r>
              <a:rPr lang="cs-CZ" smtClean="0"/>
              <a:t>Paní učitelka oběma odpoví</a:t>
            </a:r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CF99B17-4A19-4738-A8E6-E522EA5BD8D2}" type="slidenum">
              <a:rPr lang="cs-CZ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KROLUPPEROVÁ, Daniela; KRATOCHVÍL, Miloš. </a:t>
            </a:r>
            <a:r>
              <a:rPr lang="cs-CZ" i="1" smtClean="0"/>
              <a:t>Draka je lepší pozdravit aneb o etiketě. </a:t>
            </a:r>
            <a:r>
              <a:rPr lang="cs-CZ" smtClean="0"/>
              <a:t>1. vyd. Praha: Mladá fronta a.s., 2009. ISBN 978-80-204-1999-6. s. 21.</a:t>
            </a:r>
            <a:endParaRPr lang="cs-CZ" i="1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DB906BB-249B-4C48-86B6-8810BDF345B3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6F54439-E9F2-4D98-937D-0280F4B55313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64FAB4D-2F99-4838-9CDC-0AE0F1FB37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>
              <a:spLocks noChangeArrowheads="1"/>
            </p:cNvSpPr>
            <p:nvPr/>
          </p:nvSpPr>
          <p:spPr bwMode="auto">
            <a:xfrm>
              <a:off x="4147073" y="1381459"/>
              <a:ext cx="877163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5400">
                  <a:solidFill>
                    <a:srgbClr val="DBA455"/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67696-9DCA-458A-8D3C-A7DEB01F74EC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D5A75-577D-4BD0-9EC6-A6BDA66B26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>
              <a:spLocks noChangeArrowheads="1"/>
            </p:cNvSpPr>
            <p:nvPr/>
          </p:nvSpPr>
          <p:spPr bwMode="auto">
            <a:xfrm>
              <a:off x="4147073" y="1381459"/>
              <a:ext cx="877163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5400">
                  <a:solidFill>
                    <a:srgbClr val="DBA455"/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A4EF9-DEDA-4562-A7FF-22F78A4C97DE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DB553B-8EFC-48AF-9B77-E12F9C5655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>
              <a:spLocks noChangeArrowheads="1"/>
            </p:cNvSpPr>
            <p:nvPr/>
          </p:nvSpPr>
          <p:spPr bwMode="auto">
            <a:xfrm>
              <a:off x="4147073" y="1381459"/>
              <a:ext cx="877163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5400">
                  <a:solidFill>
                    <a:srgbClr val="DBA455"/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F0760-4FB7-4CC2-9801-911B67932A33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FA6A7-0C63-4257-AD1D-7DE89F2459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>
              <a:spLocks noChangeArrowheads="1"/>
            </p:cNvSpPr>
            <p:nvPr/>
          </p:nvSpPr>
          <p:spPr bwMode="auto">
            <a:xfrm>
              <a:off x="4147073" y="1381459"/>
              <a:ext cx="877163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5400">
                  <a:solidFill>
                    <a:srgbClr val="DBA455"/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FB1F7-39DA-4E62-9E83-55BF84B83D9A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C2DFB-BC03-4A44-B035-625D0CF10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>
              <a:spLocks noChangeArrowheads="1"/>
            </p:cNvSpPr>
            <p:nvPr/>
          </p:nvSpPr>
          <p:spPr bwMode="auto">
            <a:xfrm>
              <a:off x="4147073" y="1381459"/>
              <a:ext cx="877163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5400">
                  <a:solidFill>
                    <a:srgbClr val="DBA455"/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64E3F-E73E-4BD0-9796-6C43A1848D16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5CDE5-5A6A-40B3-A2B5-4E497D552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E550F-75C2-4F4D-A8A5-3DAA29A00645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7BF39-2DD5-49C5-8FFC-FB5C716B6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ACA58-BAB5-47AD-A6C2-249A51B718F1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D59C1A-8131-48E0-850E-A40715289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7A848-6B7E-43FD-8473-AD77F6252A2F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BC552-B3AD-414C-8E18-F0A74C607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>
              <a:spLocks noChangeArrowheads="1"/>
            </p:cNvSpPr>
            <p:nvPr/>
          </p:nvSpPr>
          <p:spPr bwMode="auto">
            <a:xfrm>
              <a:off x="4147073" y="1381459"/>
              <a:ext cx="877163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5400">
                  <a:solidFill>
                    <a:srgbClr val="DBA455"/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4C6FA-7F8D-48F1-B147-FC702CC7EAC6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1C95C-6E80-43F7-B8A7-C0632F5B1A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>
              <a:spLocks noChangeArrowheads="1"/>
            </p:cNvSpPr>
            <p:nvPr/>
          </p:nvSpPr>
          <p:spPr bwMode="auto">
            <a:xfrm>
              <a:off x="4147073" y="1381459"/>
              <a:ext cx="877163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5400">
                  <a:solidFill>
                    <a:srgbClr val="DBA455"/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C1193-3D6B-4C6F-BFE3-9252909C469E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30CA4-C675-4819-A8DC-D4D64FCEB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D5F32BDF-E01F-4154-80CF-63DE4C4273B6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D868C9A-38A2-46D7-ACA0-1E0249631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28" r:id="rId7"/>
    <p:sldLayoutId id="2147483729" r:id="rId8"/>
    <p:sldLayoutId id="2147483730" r:id="rId9"/>
    <p:sldLayoutId id="2147483737" r:id="rId10"/>
    <p:sldLayoutId id="214748373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Dobrý den, prosím a děkuji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Základní škola a mateřská škola Nesovice, příspěvková organizace; 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III/2 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VY_32_INOVACE_18_Dobrý den, prosím a děkuji.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Žáci se seznamují s pravidly slušného chování.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8475" y="476250"/>
            <a:ext cx="3111500" cy="7604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Žáci se seznamují s pravidly slušného chování. Umí pozdravit, poděkovat, poprosit. Následuje názorná ukázka – dramatizace.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Ročník: 	1.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mtClean="0"/>
              <a:t>Etická výchova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Když něco chci, musím vždy poprosit.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Za každou laskavost bych měl poděkovat.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Když někam vejdu pozdravím. Zdravím nahlas, aby mě všichni slyšeli.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Když někoho zdravím, měl bych se na něj dívat.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Pozdravím toho koho znám i na ulici nebo jiném místě.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Dospělé zdravím „Dobrý den“, děti „Ahoj“.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Znám-li jméno, použiji ho i při zdravení (Ahoj, Kubo!)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Správně zdraví vždycky první mladší staršího a muž ženu.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Děti zdraví vždy jako první, dospělí jim na pozdrav odpoví.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Když zdravíme podáním ruky, tak ji pevně stiskneme a díváme se do očí.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Starší podává ruku mladšímu, dospělí dítěti, žena muži.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6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 se správně chovat.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Kdo by měl správně pozdravit první – </a:t>
            </a:r>
          </a:p>
          <a:p>
            <a:pPr marL="777240" lvl="1" indent="-365760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aní učitelka, nebo žák?</a:t>
            </a:r>
          </a:p>
          <a:p>
            <a:pPr marL="777240" lvl="1" indent="-365760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abička nebo vnučka?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Když ztratíš pastelku a kamarád ti ji podá, co bys měl říct?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Kdyby sis chtěl půjčit pero od spolužáka, jak bys ho měl požádat?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Je lepší se k ostatním chovat slušně a zdvořile, nebo hrubě a nepřátelsky? Proč?</a:t>
            </a:r>
          </a:p>
          <a:p>
            <a:pPr marL="365760" indent="-36576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Co uděláš, když potkáš paní školnici někde jinde než ve škole, třeba v obchodě?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Pojďme si to vyzkoušet.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Kdo bude zdravit první?</a:t>
            </a:r>
          </a:p>
        </p:txBody>
      </p:sp>
      <p:pic>
        <p:nvPicPr>
          <p:cNvPr id="13315" name="Picture 2" descr="C:\Users\pc\AppData\Local\Microsoft\Windows\Temporary Internet Files\Content.IE5\LV6BGMBQ\MC9003491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16325" y="2633663"/>
            <a:ext cx="18796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3" descr="C:\Users\pc\AppData\Local\Microsoft\Windows\Temporary Internet Files\Content.IE5\IR3BFVTK\MC9003490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3813175"/>
            <a:ext cx="1103313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4" descr="C:\Users\pc\AppData\Local\Microsoft\Windows\Temporary Internet Files\Content.IE5\ZASQAA52\MC90034909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1979613" y="3709988"/>
            <a:ext cx="13684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Kdo bude zdravit první?</a:t>
            </a:r>
          </a:p>
        </p:txBody>
      </p:sp>
      <p:pic>
        <p:nvPicPr>
          <p:cNvPr id="14339" name="Picture 4" descr="C:\Users\pc\AppData\Local\Microsoft\Windows\Temporary Internet Files\Content.IE5\LV6BGMBQ\MC9003587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2622550"/>
            <a:ext cx="3600450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 descr="C:\Users\pc\AppData\Local\Microsoft\Windows\Temporary Internet Files\Content.IE5\ZASQAA52\MC900230555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96952"/>
            <a:ext cx="4075568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Nedomluví se, kdo jenom huláká.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Zkoušet se to nemá ani na drak.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Moudřejší je napřed slušně pozdravit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říct si co, kdo a proč bude chtít.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Slušnost totiž není znakem slabosti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drak, i když není dobrák od kosti,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se tváří v tvář uctivosti zastydí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přestane plivat oheň na lidi…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36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Pamatujte si…</a:t>
            </a:r>
          </a:p>
        </p:txBody>
      </p:sp>
      <p:pic>
        <p:nvPicPr>
          <p:cNvPr id="17410" name="Picture 2" descr="C:\Users\pc\AppData\Local\Microsoft\Windows\Temporary Internet Files\Content.IE5\LV6BGMBQ\MP900216131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807650">
            <a:off x="17993" y="3262452"/>
            <a:ext cx="237626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Bibliografické citace</a:t>
            </a:r>
          </a:p>
        </p:txBody>
      </p:sp>
      <p:sp>
        <p:nvSpPr>
          <p:cNvPr id="16387" name="Obdélník 3"/>
          <p:cNvSpPr>
            <a:spLocks noChangeArrowheads="1"/>
          </p:cNvSpPr>
          <p:nvPr/>
        </p:nvSpPr>
        <p:spPr bwMode="auto">
          <a:xfrm>
            <a:off x="395288" y="2276475"/>
            <a:ext cx="8064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>
                <a:latin typeface="Calibri" pitchFamily="34" charset="0"/>
              </a:rPr>
              <a:t>KROLUPPEROVÁ, Daniela; KRATOCHVÍL, Miloš. </a:t>
            </a:r>
            <a:r>
              <a:rPr lang="cs-CZ" i="1">
                <a:latin typeface="Calibri" pitchFamily="34" charset="0"/>
              </a:rPr>
              <a:t>Draka je lepší pozdravit aneb o etiketě. </a:t>
            </a:r>
            <a:r>
              <a:rPr lang="cs-CZ">
                <a:latin typeface="Calibri" pitchFamily="34" charset="0"/>
              </a:rPr>
              <a:t>1. vyd. Praha: Mladá fronta a.s., 2009. ISBN 978-80-204-1999-6. s. 21.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>
                <a:latin typeface="Calibri" pitchFamily="34" charset="0"/>
              </a:rPr>
              <a:t>Obrázky: http://microsoft.office.com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50</TotalTime>
  <Words>455</Words>
  <Application>Microsoft Office PowerPoint</Application>
  <PresentationFormat>Předvádění na obrazovce (4:3)</PresentationFormat>
  <Paragraphs>57</Paragraphs>
  <Slides>8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Book Antiqua</vt:lpstr>
      <vt:lpstr>Wingdings</vt:lpstr>
      <vt:lpstr>Calibri</vt:lpstr>
      <vt:lpstr>Tvrdý obal</vt:lpstr>
      <vt:lpstr>Dobrý den, prosím a děkuji</vt:lpstr>
      <vt:lpstr>Snímek 2</vt:lpstr>
      <vt:lpstr>Jak se správně chovat.</vt:lpstr>
      <vt:lpstr>Pojďme si to vyzkoušet.</vt:lpstr>
      <vt:lpstr>Kdo bude zdravit první?</vt:lpstr>
      <vt:lpstr>Kdo bude zdravit první?</vt:lpstr>
      <vt:lpstr>Pamatujte si…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10</cp:revision>
  <dcterms:created xsi:type="dcterms:W3CDTF">2011-04-12T15:51:18Z</dcterms:created>
  <dcterms:modified xsi:type="dcterms:W3CDTF">2012-05-29T19:04:03Z</dcterms:modified>
</cp:coreProperties>
</file>