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2F6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50 w 2123"/>
                <a:gd name="T1" fmla="*/ 598 h 1696"/>
                <a:gd name="T2" fmla="*/ 514 w 2123"/>
                <a:gd name="T3" fmla="*/ 391 h 1696"/>
                <a:gd name="T4" fmla="*/ 640 w 2123"/>
                <a:gd name="T5" fmla="*/ 227 h 1696"/>
                <a:gd name="T6" fmla="*/ 877 w 2123"/>
                <a:gd name="T7" fmla="*/ 337 h 1696"/>
                <a:gd name="T8" fmla="*/ 1154 w 2123"/>
                <a:gd name="T9" fmla="*/ 497 h 1696"/>
                <a:gd name="T10" fmla="*/ 1408 w 2123"/>
                <a:gd name="T11" fmla="*/ 635 h 1696"/>
                <a:gd name="T12" fmla="*/ 1710 w 2123"/>
                <a:gd name="T13" fmla="*/ 778 h 1696"/>
                <a:gd name="T14" fmla="*/ 1788 w 2123"/>
                <a:gd name="T15" fmla="*/ 809 h 1696"/>
                <a:gd name="T16" fmla="*/ 1745 w 2123"/>
                <a:gd name="T17" fmla="*/ 775 h 1696"/>
                <a:gd name="T18" fmla="*/ 1341 w 2123"/>
                <a:gd name="T19" fmla="*/ 573 h 1696"/>
                <a:gd name="T20" fmla="*/ 1033 w 2123"/>
                <a:gd name="T21" fmla="*/ 391 h 1696"/>
                <a:gd name="T22" fmla="*/ 683 w 2123"/>
                <a:gd name="T23" fmla="*/ 188 h 1696"/>
                <a:gd name="T24" fmla="*/ 949 w 2123"/>
                <a:gd name="T25" fmla="*/ 178 h 1696"/>
                <a:gd name="T26" fmla="*/ 1221 w 2123"/>
                <a:gd name="T27" fmla="*/ 182 h 1696"/>
                <a:gd name="T28" fmla="*/ 1534 w 2123"/>
                <a:gd name="T29" fmla="*/ 154 h 1696"/>
                <a:gd name="T30" fmla="*/ 2014 w 2123"/>
                <a:gd name="T31" fmla="*/ 112 h 1696"/>
                <a:gd name="T32" fmla="*/ 1970 w 2123"/>
                <a:gd name="T33" fmla="*/ 99 h 1696"/>
                <a:gd name="T34" fmla="*/ 1463 w 2123"/>
                <a:gd name="T35" fmla="*/ 148 h 1696"/>
                <a:gd name="T36" fmla="*/ 1148 w 2123"/>
                <a:gd name="T37" fmla="*/ 157 h 1696"/>
                <a:gd name="T38" fmla="*/ 719 w 2123"/>
                <a:gd name="T39" fmla="*/ 148 h 1696"/>
                <a:gd name="T40" fmla="*/ 779 w 2123"/>
                <a:gd name="T41" fmla="*/ 131 h 1696"/>
                <a:gd name="T42" fmla="*/ 1082 w 2123"/>
                <a:gd name="T43" fmla="*/ 0 h 1696"/>
                <a:gd name="T44" fmla="*/ 1033 w 2123"/>
                <a:gd name="T45" fmla="*/ 18 h 1696"/>
                <a:gd name="T46" fmla="*/ 960 w 2123"/>
                <a:gd name="T47" fmla="*/ 48 h 1696"/>
                <a:gd name="T48" fmla="*/ 815 w 2123"/>
                <a:gd name="T49" fmla="*/ 110 h 1696"/>
                <a:gd name="T50" fmla="*/ 640 w 2123"/>
                <a:gd name="T51" fmla="*/ 161 h 1696"/>
                <a:gd name="T52" fmla="*/ 604 w 2123"/>
                <a:gd name="T53" fmla="*/ 206 h 1696"/>
                <a:gd name="T54" fmla="*/ 287 w 2123"/>
                <a:gd name="T55" fmla="*/ 337 h 1696"/>
                <a:gd name="T56" fmla="*/ 0 w 2123"/>
                <a:gd name="T57" fmla="*/ 415 h 1696"/>
                <a:gd name="T58" fmla="*/ 0 w 2123"/>
                <a:gd name="T59" fmla="*/ 419 h 1696"/>
                <a:gd name="T60" fmla="*/ 0 w 2123"/>
                <a:gd name="T61" fmla="*/ 439 h 1696"/>
                <a:gd name="T62" fmla="*/ 284 w 2123"/>
                <a:gd name="T63" fmla="*/ 363 h 1696"/>
                <a:gd name="T64" fmla="*/ 562 w 2123"/>
                <a:gd name="T65" fmla="*/ 246 h 1696"/>
                <a:gd name="T66" fmla="*/ 479 w 2123"/>
                <a:gd name="T67" fmla="*/ 384 h 1696"/>
                <a:gd name="T68" fmla="*/ 496 w 2123"/>
                <a:gd name="T69" fmla="*/ 569 h 1696"/>
                <a:gd name="T70" fmla="*/ 440 w 2123"/>
                <a:gd name="T71" fmla="*/ 668 h 1696"/>
                <a:gd name="T72" fmla="*/ 309 w 2123"/>
                <a:gd name="T73" fmla="*/ 848 h 1696"/>
                <a:gd name="T74" fmla="*/ 303 w 2123"/>
                <a:gd name="T75" fmla="*/ 970 h 1696"/>
                <a:gd name="T76" fmla="*/ 309 w 2123"/>
                <a:gd name="T77" fmla="*/ 970 h 1696"/>
                <a:gd name="T78" fmla="*/ 327 w 2123"/>
                <a:gd name="T79" fmla="*/ 889 h 1696"/>
                <a:gd name="T80" fmla="*/ 550 w 2123"/>
                <a:gd name="T81" fmla="*/ 598 h 1696"/>
                <a:gd name="T82" fmla="*/ 550 w 2123"/>
                <a:gd name="T83" fmla="*/ 598 h 169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33 w 969"/>
                <a:gd name="T1" fmla="*/ 1216 h 1192"/>
                <a:gd name="T2" fmla="*/ 510 w 969"/>
                <a:gd name="T3" fmla="*/ 1222 h 1192"/>
                <a:gd name="T4" fmla="*/ 600 w 969"/>
                <a:gd name="T5" fmla="*/ 1180 h 1192"/>
                <a:gd name="T6" fmla="*/ 843 w 969"/>
                <a:gd name="T7" fmla="*/ 1115 h 1192"/>
                <a:gd name="T8" fmla="*/ 973 w 969"/>
                <a:gd name="T9" fmla="*/ 1085 h 1192"/>
                <a:gd name="T10" fmla="*/ 789 w 969"/>
                <a:gd name="T11" fmla="*/ 1016 h 1192"/>
                <a:gd name="T12" fmla="*/ 576 w 969"/>
                <a:gd name="T13" fmla="*/ 973 h 1192"/>
                <a:gd name="T14" fmla="*/ 207 w 969"/>
                <a:gd name="T15" fmla="*/ 991 h 1192"/>
                <a:gd name="T16" fmla="*/ 309 w 969"/>
                <a:gd name="T17" fmla="*/ 913 h 1192"/>
                <a:gd name="T18" fmla="*/ 516 w 969"/>
                <a:gd name="T19" fmla="*/ 823 h 1192"/>
                <a:gd name="T20" fmla="*/ 724 w 969"/>
                <a:gd name="T21" fmla="*/ 691 h 1192"/>
                <a:gd name="T22" fmla="*/ 730 w 969"/>
                <a:gd name="T23" fmla="*/ 691 h 1192"/>
                <a:gd name="T24" fmla="*/ 742 w 969"/>
                <a:gd name="T25" fmla="*/ 685 h 1192"/>
                <a:gd name="T26" fmla="*/ 783 w 969"/>
                <a:gd name="T27" fmla="*/ 667 h 1192"/>
                <a:gd name="T28" fmla="*/ 807 w 969"/>
                <a:gd name="T29" fmla="*/ 661 h 1192"/>
                <a:gd name="T30" fmla="*/ 819 w 969"/>
                <a:gd name="T31" fmla="*/ 649 h 1192"/>
                <a:gd name="T32" fmla="*/ 825 w 969"/>
                <a:gd name="T33" fmla="*/ 637 h 1192"/>
                <a:gd name="T34" fmla="*/ 819 w 969"/>
                <a:gd name="T35" fmla="*/ 631 h 1192"/>
                <a:gd name="T36" fmla="*/ 813 w 969"/>
                <a:gd name="T37" fmla="*/ 619 h 1192"/>
                <a:gd name="T38" fmla="*/ 813 w 969"/>
                <a:gd name="T39" fmla="*/ 585 h 1192"/>
                <a:gd name="T40" fmla="*/ 825 w 969"/>
                <a:gd name="T41" fmla="*/ 555 h 1192"/>
                <a:gd name="T42" fmla="*/ 837 w 969"/>
                <a:gd name="T43" fmla="*/ 525 h 1192"/>
                <a:gd name="T44" fmla="*/ 857 w 969"/>
                <a:gd name="T45" fmla="*/ 495 h 1192"/>
                <a:gd name="T46" fmla="*/ 873 w 969"/>
                <a:gd name="T47" fmla="*/ 465 h 1192"/>
                <a:gd name="T48" fmla="*/ 881 w 969"/>
                <a:gd name="T49" fmla="*/ 447 h 1192"/>
                <a:gd name="T50" fmla="*/ 889 w 969"/>
                <a:gd name="T51" fmla="*/ 441 h 1192"/>
                <a:gd name="T52" fmla="*/ 889 w 969"/>
                <a:gd name="T53" fmla="*/ 357 h 1192"/>
                <a:gd name="T54" fmla="*/ 889 w 969"/>
                <a:gd name="T55" fmla="*/ 351 h 1192"/>
                <a:gd name="T56" fmla="*/ 895 w 969"/>
                <a:gd name="T57" fmla="*/ 345 h 1192"/>
                <a:gd name="T58" fmla="*/ 913 w 969"/>
                <a:gd name="T59" fmla="*/ 315 h 1192"/>
                <a:gd name="T60" fmla="*/ 925 w 969"/>
                <a:gd name="T61" fmla="*/ 279 h 1192"/>
                <a:gd name="T62" fmla="*/ 937 w 969"/>
                <a:gd name="T63" fmla="*/ 249 h 1192"/>
                <a:gd name="T64" fmla="*/ 943 w 969"/>
                <a:gd name="T65" fmla="*/ 237 h 1192"/>
                <a:gd name="T66" fmla="*/ 949 w 969"/>
                <a:gd name="T67" fmla="*/ 225 h 1192"/>
                <a:gd name="T68" fmla="*/ 967 w 969"/>
                <a:gd name="T69" fmla="*/ 173 h 1192"/>
                <a:gd name="T70" fmla="*/ 985 w 969"/>
                <a:gd name="T71" fmla="*/ 137 h 1192"/>
                <a:gd name="T72" fmla="*/ 991 w 969"/>
                <a:gd name="T73" fmla="*/ 125 h 1192"/>
                <a:gd name="T74" fmla="*/ 991 w 969"/>
                <a:gd name="T75" fmla="*/ 119 h 1192"/>
                <a:gd name="T76" fmla="*/ 1009 w 969"/>
                <a:gd name="T77" fmla="*/ 0 h 1192"/>
                <a:gd name="T78" fmla="*/ 985 w 969"/>
                <a:gd name="T79" fmla="*/ 47 h 1192"/>
                <a:gd name="T80" fmla="*/ 813 w 969"/>
                <a:gd name="T81" fmla="*/ 113 h 1192"/>
                <a:gd name="T82" fmla="*/ 736 w 969"/>
                <a:gd name="T83" fmla="*/ 161 h 1192"/>
                <a:gd name="T84" fmla="*/ 480 w 969"/>
                <a:gd name="T85" fmla="*/ 243 h 1192"/>
                <a:gd name="T86" fmla="*/ 291 w 969"/>
                <a:gd name="T87" fmla="*/ 297 h 1192"/>
                <a:gd name="T88" fmla="*/ 183 w 969"/>
                <a:gd name="T89" fmla="*/ 303 h 1192"/>
                <a:gd name="T90" fmla="*/ 12 w 969"/>
                <a:gd name="T91" fmla="*/ 495 h 1192"/>
                <a:gd name="T92" fmla="*/ 0 w 969"/>
                <a:gd name="T93" fmla="*/ 519 h 1192"/>
                <a:gd name="T94" fmla="*/ 0 w 969"/>
                <a:gd name="T95" fmla="*/ 1216 h 1192"/>
                <a:gd name="T96" fmla="*/ 96 w 969"/>
                <a:gd name="T97" fmla="*/ 1210 h 1192"/>
                <a:gd name="T98" fmla="*/ 333 w 969"/>
                <a:gd name="T99" fmla="*/ 1216 h 1192"/>
                <a:gd name="T100" fmla="*/ 333 w 969"/>
                <a:gd name="T101" fmla="*/ 1216 h 11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74 w 2176"/>
                <a:gd name="T1" fmla="*/ 787 h 1505"/>
                <a:gd name="T2" fmla="*/ 1240 w 2176"/>
                <a:gd name="T3" fmla="*/ 1255 h 1505"/>
                <a:gd name="T4" fmla="*/ 996 w 2176"/>
                <a:gd name="T5" fmla="*/ 1213 h 1505"/>
                <a:gd name="T6" fmla="*/ 753 w 2176"/>
                <a:gd name="T7" fmla="*/ 1147 h 1505"/>
                <a:gd name="T8" fmla="*/ 462 w 2176"/>
                <a:gd name="T9" fmla="*/ 1129 h 1505"/>
                <a:gd name="T10" fmla="*/ 0 w 2176"/>
                <a:gd name="T11" fmla="*/ 1099 h 1505"/>
                <a:gd name="T12" fmla="*/ 30 w 2176"/>
                <a:gd name="T13" fmla="*/ 1135 h 1505"/>
                <a:gd name="T14" fmla="*/ 516 w 2176"/>
                <a:gd name="T15" fmla="*/ 1153 h 1505"/>
                <a:gd name="T16" fmla="*/ 807 w 2176"/>
                <a:gd name="T17" fmla="*/ 1207 h 1505"/>
                <a:gd name="T18" fmla="*/ 1180 w 2176"/>
                <a:gd name="T19" fmla="*/ 1331 h 1505"/>
                <a:gd name="T20" fmla="*/ 1115 w 2176"/>
                <a:gd name="T21" fmla="*/ 1349 h 1505"/>
                <a:gd name="T22" fmla="*/ 741 w 2176"/>
                <a:gd name="T23" fmla="*/ 1535 h 1505"/>
                <a:gd name="T24" fmla="*/ 795 w 2176"/>
                <a:gd name="T25" fmla="*/ 1511 h 1505"/>
                <a:gd name="T26" fmla="*/ 901 w 2176"/>
                <a:gd name="T27" fmla="*/ 1469 h 1505"/>
                <a:gd name="T28" fmla="*/ 1062 w 2176"/>
                <a:gd name="T29" fmla="*/ 1385 h 1505"/>
                <a:gd name="T30" fmla="*/ 1264 w 2176"/>
                <a:gd name="T31" fmla="*/ 1325 h 1505"/>
                <a:gd name="T32" fmla="*/ 1317 w 2176"/>
                <a:gd name="T33" fmla="*/ 1243 h 1505"/>
                <a:gd name="T34" fmla="*/ 1702 w 2176"/>
                <a:gd name="T35" fmla="*/ 1063 h 1505"/>
                <a:gd name="T36" fmla="*/ 2011 w 2176"/>
                <a:gd name="T37" fmla="*/ 973 h 1505"/>
                <a:gd name="T38" fmla="*/ 2266 w 2176"/>
                <a:gd name="T39" fmla="*/ 841 h 1505"/>
                <a:gd name="T40" fmla="*/ 2041 w 2176"/>
                <a:gd name="T41" fmla="*/ 931 h 1505"/>
                <a:gd name="T42" fmla="*/ 1726 w 2176"/>
                <a:gd name="T43" fmla="*/ 1009 h 1505"/>
                <a:gd name="T44" fmla="*/ 1399 w 2176"/>
                <a:gd name="T45" fmla="*/ 1171 h 1505"/>
                <a:gd name="T46" fmla="*/ 1561 w 2176"/>
                <a:gd name="T47" fmla="*/ 925 h 1505"/>
                <a:gd name="T48" fmla="*/ 1690 w 2176"/>
                <a:gd name="T49" fmla="*/ 555 h 1505"/>
                <a:gd name="T50" fmla="*/ 1810 w 2176"/>
                <a:gd name="T51" fmla="*/ 382 h 1505"/>
                <a:gd name="T52" fmla="*/ 2059 w 2176"/>
                <a:gd name="T53" fmla="*/ 60 h 1505"/>
                <a:gd name="T54" fmla="*/ 2086 w 2176"/>
                <a:gd name="T55" fmla="*/ 0 h 1505"/>
                <a:gd name="T56" fmla="*/ 2053 w 2176"/>
                <a:gd name="T57" fmla="*/ 0 h 1505"/>
                <a:gd name="T58" fmla="*/ 1666 w 2176"/>
                <a:gd name="T59" fmla="*/ 490 h 1505"/>
                <a:gd name="T60" fmla="*/ 1537 w 2176"/>
                <a:gd name="T61" fmla="*/ 907 h 1505"/>
                <a:gd name="T62" fmla="*/ 1305 w 2176"/>
                <a:gd name="T63" fmla="*/ 1195 h 1505"/>
                <a:gd name="T64" fmla="*/ 1180 w 2176"/>
                <a:gd name="T65" fmla="*/ 925 h 1505"/>
                <a:gd name="T66" fmla="*/ 1050 w 2176"/>
                <a:gd name="T67" fmla="*/ 550 h 1505"/>
                <a:gd name="T68" fmla="*/ 925 w 2176"/>
                <a:gd name="T69" fmla="*/ 222 h 1505"/>
                <a:gd name="T70" fmla="*/ 819 w 2176"/>
                <a:gd name="T71" fmla="*/ 0 h 1505"/>
                <a:gd name="T72" fmla="*/ 783 w 2176"/>
                <a:gd name="T73" fmla="*/ 0 h 1505"/>
                <a:gd name="T74" fmla="*/ 943 w 2176"/>
                <a:gd name="T75" fmla="*/ 364 h 1505"/>
                <a:gd name="T76" fmla="*/ 1074 w 2176"/>
                <a:gd name="T77" fmla="*/ 787 h 1505"/>
                <a:gd name="T78" fmla="*/ 1074 w 2176"/>
                <a:gd name="T79" fmla="*/ 787 h 150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71 w 813"/>
                <a:gd name="T1" fmla="*/ 574 h 804"/>
                <a:gd name="T2" fmla="*/ 339 w 813"/>
                <a:gd name="T3" fmla="*/ 448 h 804"/>
                <a:gd name="T4" fmla="*/ 666 w 813"/>
                <a:gd name="T5" fmla="*/ 226 h 804"/>
                <a:gd name="T6" fmla="*/ 843 w 813"/>
                <a:gd name="T7" fmla="*/ 0 h 804"/>
                <a:gd name="T8" fmla="*/ 705 w 813"/>
                <a:gd name="T9" fmla="*/ 150 h 804"/>
                <a:gd name="T10" fmla="*/ 154 w 813"/>
                <a:gd name="T11" fmla="*/ 514 h 804"/>
                <a:gd name="T12" fmla="*/ 0 w 813"/>
                <a:gd name="T13" fmla="*/ 752 h 804"/>
                <a:gd name="T14" fmla="*/ 0 w 813"/>
                <a:gd name="T15" fmla="*/ 824 h 804"/>
                <a:gd name="T16" fmla="*/ 171 w 813"/>
                <a:gd name="T17" fmla="*/ 574 h 804"/>
                <a:gd name="T18" fmla="*/ 171 w 813"/>
                <a:gd name="T19" fmla="*/ 574 h 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80 w 759"/>
                <a:gd name="T1" fmla="*/ 66 h 107"/>
                <a:gd name="T2" fmla="*/ 789 w 759"/>
                <a:gd name="T3" fmla="*/ 0 h 107"/>
                <a:gd name="T4" fmla="*/ 516 w 759"/>
                <a:gd name="T5" fmla="*/ 36 h 107"/>
                <a:gd name="T6" fmla="*/ 14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80 w 759"/>
                <a:gd name="T15" fmla="*/ 66 h 107"/>
                <a:gd name="T16" fmla="*/ 480 w 759"/>
                <a:gd name="T17" fmla="*/ 66 h 10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447 w 3169"/>
                <a:gd name="T1" fmla="*/ 249 h 743"/>
                <a:gd name="T2" fmla="*/ 1804 w 3169"/>
                <a:gd name="T3" fmla="*/ 243 h 743"/>
                <a:gd name="T4" fmla="*/ 2177 w 3169"/>
                <a:gd name="T5" fmla="*/ 261 h 743"/>
                <a:gd name="T6" fmla="*/ 2609 w 3169"/>
                <a:gd name="T7" fmla="*/ 243 h 743"/>
                <a:gd name="T8" fmla="*/ 3299 w 3169"/>
                <a:gd name="T9" fmla="*/ 214 h 743"/>
                <a:gd name="T10" fmla="*/ 3245 w 3169"/>
                <a:gd name="T11" fmla="*/ 196 h 743"/>
                <a:gd name="T12" fmla="*/ 2522 w 3169"/>
                <a:gd name="T13" fmla="*/ 231 h 743"/>
                <a:gd name="T14" fmla="*/ 2084 w 3169"/>
                <a:gd name="T15" fmla="*/ 231 h 743"/>
                <a:gd name="T16" fmla="*/ 1519 w 3169"/>
                <a:gd name="T17" fmla="*/ 196 h 743"/>
                <a:gd name="T18" fmla="*/ 1606 w 3169"/>
                <a:gd name="T19" fmla="*/ 168 h 743"/>
                <a:gd name="T20" fmla="*/ 2124 w 3169"/>
                <a:gd name="T21" fmla="*/ 0 h 743"/>
                <a:gd name="T22" fmla="*/ 2041 w 3169"/>
                <a:gd name="T23" fmla="*/ 24 h 743"/>
                <a:gd name="T24" fmla="*/ 1916 w 3169"/>
                <a:gd name="T25" fmla="*/ 66 h 743"/>
                <a:gd name="T26" fmla="*/ 1672 w 3169"/>
                <a:gd name="T27" fmla="*/ 138 h 743"/>
                <a:gd name="T28" fmla="*/ 1398 w 3169"/>
                <a:gd name="T29" fmla="*/ 208 h 743"/>
                <a:gd name="T30" fmla="*/ 1318 w 3169"/>
                <a:gd name="T31" fmla="*/ 261 h 743"/>
                <a:gd name="T32" fmla="*/ 795 w 3169"/>
                <a:gd name="T33" fmla="*/ 423 h 743"/>
                <a:gd name="T34" fmla="*/ 345 w 3169"/>
                <a:gd name="T35" fmla="*/ 513 h 743"/>
                <a:gd name="T36" fmla="*/ 0 w 3169"/>
                <a:gd name="T37" fmla="*/ 637 h 743"/>
                <a:gd name="T38" fmla="*/ 309 w 3169"/>
                <a:gd name="T39" fmla="*/ 549 h 743"/>
                <a:gd name="T40" fmla="*/ 765 w 3169"/>
                <a:gd name="T41" fmla="*/ 459 h 743"/>
                <a:gd name="T42" fmla="*/ 1228 w 3169"/>
                <a:gd name="T43" fmla="*/ 321 h 743"/>
                <a:gd name="T44" fmla="*/ 1021 w 3169"/>
                <a:gd name="T45" fmla="*/ 501 h 743"/>
                <a:gd name="T46" fmla="*/ 907 w 3169"/>
                <a:gd name="T47" fmla="*/ 763 h 743"/>
                <a:gd name="T48" fmla="*/ 901 w 3169"/>
                <a:gd name="T49" fmla="*/ 763 h 743"/>
                <a:gd name="T50" fmla="*/ 973 w 3169"/>
                <a:gd name="T51" fmla="*/ 763 h 743"/>
                <a:gd name="T52" fmla="*/ 1062 w 3169"/>
                <a:gd name="T53" fmla="*/ 507 h 743"/>
                <a:gd name="T54" fmla="*/ 1348 w 3169"/>
                <a:gd name="T55" fmla="*/ 291 h 743"/>
                <a:gd name="T56" fmla="*/ 1592 w 3169"/>
                <a:gd name="T57" fmla="*/ 459 h 743"/>
                <a:gd name="T58" fmla="*/ 1841 w 3169"/>
                <a:gd name="T59" fmla="*/ 697 h 743"/>
                <a:gd name="T60" fmla="*/ 1934 w 3169"/>
                <a:gd name="T61" fmla="*/ 763 h 743"/>
                <a:gd name="T62" fmla="*/ 1999 w 3169"/>
                <a:gd name="T63" fmla="*/ 763 h 743"/>
                <a:gd name="T64" fmla="*/ 1762 w 3169"/>
                <a:gd name="T65" fmla="*/ 537 h 743"/>
                <a:gd name="T66" fmla="*/ 1447 w 3169"/>
                <a:gd name="T67" fmla="*/ 249 h 743"/>
                <a:gd name="T68" fmla="*/ 1447 w 3169"/>
                <a:gd name="T69" fmla="*/ 249 h 74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922 w 2153"/>
                <a:gd name="T1" fmla="*/ 871 h 1930"/>
                <a:gd name="T2" fmla="*/ 2017 w 2153"/>
                <a:gd name="T3" fmla="*/ 1039 h 1930"/>
                <a:gd name="T4" fmla="*/ 2141 w 2153"/>
                <a:gd name="T5" fmla="*/ 1188 h 1930"/>
                <a:gd name="T6" fmla="*/ 2207 w 2153"/>
                <a:gd name="T7" fmla="*/ 1276 h 1930"/>
                <a:gd name="T8" fmla="*/ 2243 w 2153"/>
                <a:gd name="T9" fmla="*/ 1324 h 1930"/>
                <a:gd name="T10" fmla="*/ 1969 w 2153"/>
                <a:gd name="T11" fmla="*/ 997 h 1930"/>
                <a:gd name="T12" fmla="*/ 1940 w 2153"/>
                <a:gd name="T13" fmla="*/ 949 h 1930"/>
                <a:gd name="T14" fmla="*/ 1860 w 2153"/>
                <a:gd name="T15" fmla="*/ 1270 h 1930"/>
                <a:gd name="T16" fmla="*/ 1846 w 2153"/>
                <a:gd name="T17" fmla="*/ 1516 h 1930"/>
                <a:gd name="T18" fmla="*/ 1898 w 2153"/>
                <a:gd name="T19" fmla="*/ 1946 h 1930"/>
                <a:gd name="T20" fmla="*/ 1867 w 2153"/>
                <a:gd name="T21" fmla="*/ 1970 h 1930"/>
                <a:gd name="T22" fmla="*/ 1819 w 2153"/>
                <a:gd name="T23" fmla="*/ 1564 h 1930"/>
                <a:gd name="T24" fmla="*/ 1798 w 2153"/>
                <a:gd name="T25" fmla="*/ 1318 h 1930"/>
                <a:gd name="T26" fmla="*/ 1839 w 2153"/>
                <a:gd name="T27" fmla="*/ 1105 h 1930"/>
                <a:gd name="T28" fmla="*/ 1846 w 2153"/>
                <a:gd name="T29" fmla="*/ 895 h 1930"/>
                <a:gd name="T30" fmla="*/ 1318 w 2153"/>
                <a:gd name="T31" fmla="*/ 1027 h 1930"/>
                <a:gd name="T32" fmla="*/ 860 w 2153"/>
                <a:gd name="T33" fmla="*/ 1152 h 1930"/>
                <a:gd name="T34" fmla="*/ 333 w 2153"/>
                <a:gd name="T35" fmla="*/ 1342 h 1930"/>
                <a:gd name="T36" fmla="*/ 18 w 2153"/>
                <a:gd name="T37" fmla="*/ 1450 h 1930"/>
                <a:gd name="T38" fmla="*/ 321 w 2153"/>
                <a:gd name="T39" fmla="*/ 1312 h 1930"/>
                <a:gd name="T40" fmla="*/ 712 w 2153"/>
                <a:gd name="T41" fmla="*/ 1164 h 1930"/>
                <a:gd name="T42" fmla="*/ 1062 w 2153"/>
                <a:gd name="T43" fmla="*/ 1057 h 1930"/>
                <a:gd name="T44" fmla="*/ 1471 w 2153"/>
                <a:gd name="T45" fmla="*/ 949 h 1930"/>
                <a:gd name="T46" fmla="*/ 1762 w 2153"/>
                <a:gd name="T47" fmla="*/ 835 h 1930"/>
                <a:gd name="T48" fmla="*/ 1393 w 2153"/>
                <a:gd name="T49" fmla="*/ 633 h 1930"/>
                <a:gd name="T50" fmla="*/ 901 w 2153"/>
                <a:gd name="T51" fmla="*/ 525 h 1930"/>
                <a:gd name="T52" fmla="*/ 237 w 2153"/>
                <a:gd name="T53" fmla="*/ 161 h 1930"/>
                <a:gd name="T54" fmla="*/ 0 w 2153"/>
                <a:gd name="T55" fmla="*/ 83 h 1930"/>
                <a:gd name="T56" fmla="*/ 339 w 2153"/>
                <a:gd name="T57" fmla="*/ 179 h 1930"/>
                <a:gd name="T58" fmla="*/ 742 w 2153"/>
                <a:gd name="T59" fmla="*/ 393 h 1930"/>
                <a:gd name="T60" fmla="*/ 973 w 2153"/>
                <a:gd name="T61" fmla="*/ 501 h 1930"/>
                <a:gd name="T62" fmla="*/ 1411 w 2153"/>
                <a:gd name="T63" fmla="*/ 603 h 1930"/>
                <a:gd name="T64" fmla="*/ 1720 w 2153"/>
                <a:gd name="T65" fmla="*/ 763 h 1930"/>
                <a:gd name="T66" fmla="*/ 1483 w 2153"/>
                <a:gd name="T67" fmla="*/ 471 h 1930"/>
                <a:gd name="T68" fmla="*/ 1340 w 2153"/>
                <a:gd name="T69" fmla="*/ 191 h 1930"/>
                <a:gd name="T70" fmla="*/ 1204 w 2153"/>
                <a:gd name="T71" fmla="*/ 0 h 1930"/>
                <a:gd name="T72" fmla="*/ 1399 w 2153"/>
                <a:gd name="T73" fmla="*/ 215 h 1930"/>
                <a:gd name="T74" fmla="*/ 1549 w 2153"/>
                <a:gd name="T75" fmla="*/ 495 h 1930"/>
                <a:gd name="T76" fmla="*/ 1819 w 2153"/>
                <a:gd name="T77" fmla="*/ 823 h 1930"/>
                <a:gd name="T78" fmla="*/ 1922 w 2153"/>
                <a:gd name="T79" fmla="*/ 871 h 1930"/>
                <a:gd name="T80" fmla="*/ 1922 w 2153"/>
                <a:gd name="T81" fmla="*/ 871 h 193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5141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142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23" name="Rectangle 23"/>
          <p:cNvSpPr>
            <a:spLocks noGrp="1" noChangeArrowheads="1"/>
          </p:cNvSpPr>
          <p:nvPr>
            <p:ph type="dt" sz="quarter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63BCE0-FF1D-4A2D-A301-1FBCB5FC1F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0892F-8DC6-43FB-8E31-326B3A45F3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B881D3-3FB3-4E67-8C9F-B974790457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D9107E-E73A-4ED7-B5EC-3F3BAEB213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BF80E4-EBAA-4BED-92FE-06604E09B3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8C8B45-4206-4B06-B11B-90C7C7F0D4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440F86-EC70-458E-9790-704B5830B7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F5240B-5E75-4A88-8D3D-AC0E7D064B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A343CC-716F-4BDC-866B-9291ADEC1C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0B74BD-231B-4B7F-BD92-D82D093F8E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DC7216-A709-46E8-A0F6-A59D1E80F6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4099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50 w 2123"/>
                <a:gd name="T1" fmla="*/ 598 h 1696"/>
                <a:gd name="T2" fmla="*/ 514 w 2123"/>
                <a:gd name="T3" fmla="*/ 391 h 1696"/>
                <a:gd name="T4" fmla="*/ 640 w 2123"/>
                <a:gd name="T5" fmla="*/ 227 h 1696"/>
                <a:gd name="T6" fmla="*/ 877 w 2123"/>
                <a:gd name="T7" fmla="*/ 337 h 1696"/>
                <a:gd name="T8" fmla="*/ 1154 w 2123"/>
                <a:gd name="T9" fmla="*/ 497 h 1696"/>
                <a:gd name="T10" fmla="*/ 1408 w 2123"/>
                <a:gd name="T11" fmla="*/ 635 h 1696"/>
                <a:gd name="T12" fmla="*/ 1710 w 2123"/>
                <a:gd name="T13" fmla="*/ 778 h 1696"/>
                <a:gd name="T14" fmla="*/ 1788 w 2123"/>
                <a:gd name="T15" fmla="*/ 809 h 1696"/>
                <a:gd name="T16" fmla="*/ 1745 w 2123"/>
                <a:gd name="T17" fmla="*/ 775 h 1696"/>
                <a:gd name="T18" fmla="*/ 1341 w 2123"/>
                <a:gd name="T19" fmla="*/ 573 h 1696"/>
                <a:gd name="T20" fmla="*/ 1033 w 2123"/>
                <a:gd name="T21" fmla="*/ 391 h 1696"/>
                <a:gd name="T22" fmla="*/ 683 w 2123"/>
                <a:gd name="T23" fmla="*/ 188 h 1696"/>
                <a:gd name="T24" fmla="*/ 949 w 2123"/>
                <a:gd name="T25" fmla="*/ 178 h 1696"/>
                <a:gd name="T26" fmla="*/ 1221 w 2123"/>
                <a:gd name="T27" fmla="*/ 182 h 1696"/>
                <a:gd name="T28" fmla="*/ 1534 w 2123"/>
                <a:gd name="T29" fmla="*/ 154 h 1696"/>
                <a:gd name="T30" fmla="*/ 2014 w 2123"/>
                <a:gd name="T31" fmla="*/ 112 h 1696"/>
                <a:gd name="T32" fmla="*/ 1970 w 2123"/>
                <a:gd name="T33" fmla="*/ 99 h 1696"/>
                <a:gd name="T34" fmla="*/ 1463 w 2123"/>
                <a:gd name="T35" fmla="*/ 148 h 1696"/>
                <a:gd name="T36" fmla="*/ 1148 w 2123"/>
                <a:gd name="T37" fmla="*/ 157 h 1696"/>
                <a:gd name="T38" fmla="*/ 719 w 2123"/>
                <a:gd name="T39" fmla="*/ 148 h 1696"/>
                <a:gd name="T40" fmla="*/ 779 w 2123"/>
                <a:gd name="T41" fmla="*/ 131 h 1696"/>
                <a:gd name="T42" fmla="*/ 1082 w 2123"/>
                <a:gd name="T43" fmla="*/ 0 h 1696"/>
                <a:gd name="T44" fmla="*/ 1033 w 2123"/>
                <a:gd name="T45" fmla="*/ 18 h 1696"/>
                <a:gd name="T46" fmla="*/ 960 w 2123"/>
                <a:gd name="T47" fmla="*/ 48 h 1696"/>
                <a:gd name="T48" fmla="*/ 815 w 2123"/>
                <a:gd name="T49" fmla="*/ 110 h 1696"/>
                <a:gd name="T50" fmla="*/ 640 w 2123"/>
                <a:gd name="T51" fmla="*/ 161 h 1696"/>
                <a:gd name="T52" fmla="*/ 604 w 2123"/>
                <a:gd name="T53" fmla="*/ 206 h 1696"/>
                <a:gd name="T54" fmla="*/ 287 w 2123"/>
                <a:gd name="T55" fmla="*/ 337 h 1696"/>
                <a:gd name="T56" fmla="*/ 0 w 2123"/>
                <a:gd name="T57" fmla="*/ 415 h 1696"/>
                <a:gd name="T58" fmla="*/ 0 w 2123"/>
                <a:gd name="T59" fmla="*/ 419 h 1696"/>
                <a:gd name="T60" fmla="*/ 0 w 2123"/>
                <a:gd name="T61" fmla="*/ 439 h 1696"/>
                <a:gd name="T62" fmla="*/ 284 w 2123"/>
                <a:gd name="T63" fmla="*/ 363 h 1696"/>
                <a:gd name="T64" fmla="*/ 562 w 2123"/>
                <a:gd name="T65" fmla="*/ 246 h 1696"/>
                <a:gd name="T66" fmla="*/ 479 w 2123"/>
                <a:gd name="T67" fmla="*/ 384 h 1696"/>
                <a:gd name="T68" fmla="*/ 496 w 2123"/>
                <a:gd name="T69" fmla="*/ 569 h 1696"/>
                <a:gd name="T70" fmla="*/ 440 w 2123"/>
                <a:gd name="T71" fmla="*/ 668 h 1696"/>
                <a:gd name="T72" fmla="*/ 309 w 2123"/>
                <a:gd name="T73" fmla="*/ 848 h 1696"/>
                <a:gd name="T74" fmla="*/ 303 w 2123"/>
                <a:gd name="T75" fmla="*/ 970 h 1696"/>
                <a:gd name="T76" fmla="*/ 309 w 2123"/>
                <a:gd name="T77" fmla="*/ 970 h 1696"/>
                <a:gd name="T78" fmla="*/ 327 w 2123"/>
                <a:gd name="T79" fmla="*/ 889 h 1696"/>
                <a:gd name="T80" fmla="*/ 550 w 2123"/>
                <a:gd name="T81" fmla="*/ 598 h 1696"/>
                <a:gd name="T82" fmla="*/ 550 w 2123"/>
                <a:gd name="T83" fmla="*/ 598 h 169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34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35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33 w 969"/>
                <a:gd name="T1" fmla="*/ 1216 h 1192"/>
                <a:gd name="T2" fmla="*/ 510 w 969"/>
                <a:gd name="T3" fmla="*/ 1222 h 1192"/>
                <a:gd name="T4" fmla="*/ 600 w 969"/>
                <a:gd name="T5" fmla="*/ 1180 h 1192"/>
                <a:gd name="T6" fmla="*/ 843 w 969"/>
                <a:gd name="T7" fmla="*/ 1115 h 1192"/>
                <a:gd name="T8" fmla="*/ 973 w 969"/>
                <a:gd name="T9" fmla="*/ 1085 h 1192"/>
                <a:gd name="T10" fmla="*/ 789 w 969"/>
                <a:gd name="T11" fmla="*/ 1016 h 1192"/>
                <a:gd name="T12" fmla="*/ 576 w 969"/>
                <a:gd name="T13" fmla="*/ 973 h 1192"/>
                <a:gd name="T14" fmla="*/ 207 w 969"/>
                <a:gd name="T15" fmla="*/ 991 h 1192"/>
                <a:gd name="T16" fmla="*/ 309 w 969"/>
                <a:gd name="T17" fmla="*/ 913 h 1192"/>
                <a:gd name="T18" fmla="*/ 516 w 969"/>
                <a:gd name="T19" fmla="*/ 823 h 1192"/>
                <a:gd name="T20" fmla="*/ 724 w 969"/>
                <a:gd name="T21" fmla="*/ 691 h 1192"/>
                <a:gd name="T22" fmla="*/ 730 w 969"/>
                <a:gd name="T23" fmla="*/ 691 h 1192"/>
                <a:gd name="T24" fmla="*/ 742 w 969"/>
                <a:gd name="T25" fmla="*/ 685 h 1192"/>
                <a:gd name="T26" fmla="*/ 783 w 969"/>
                <a:gd name="T27" fmla="*/ 667 h 1192"/>
                <a:gd name="T28" fmla="*/ 807 w 969"/>
                <a:gd name="T29" fmla="*/ 661 h 1192"/>
                <a:gd name="T30" fmla="*/ 819 w 969"/>
                <a:gd name="T31" fmla="*/ 649 h 1192"/>
                <a:gd name="T32" fmla="*/ 825 w 969"/>
                <a:gd name="T33" fmla="*/ 637 h 1192"/>
                <a:gd name="T34" fmla="*/ 819 w 969"/>
                <a:gd name="T35" fmla="*/ 631 h 1192"/>
                <a:gd name="T36" fmla="*/ 813 w 969"/>
                <a:gd name="T37" fmla="*/ 619 h 1192"/>
                <a:gd name="T38" fmla="*/ 813 w 969"/>
                <a:gd name="T39" fmla="*/ 585 h 1192"/>
                <a:gd name="T40" fmla="*/ 825 w 969"/>
                <a:gd name="T41" fmla="*/ 555 h 1192"/>
                <a:gd name="T42" fmla="*/ 837 w 969"/>
                <a:gd name="T43" fmla="*/ 525 h 1192"/>
                <a:gd name="T44" fmla="*/ 857 w 969"/>
                <a:gd name="T45" fmla="*/ 495 h 1192"/>
                <a:gd name="T46" fmla="*/ 873 w 969"/>
                <a:gd name="T47" fmla="*/ 465 h 1192"/>
                <a:gd name="T48" fmla="*/ 881 w 969"/>
                <a:gd name="T49" fmla="*/ 447 h 1192"/>
                <a:gd name="T50" fmla="*/ 889 w 969"/>
                <a:gd name="T51" fmla="*/ 441 h 1192"/>
                <a:gd name="T52" fmla="*/ 889 w 969"/>
                <a:gd name="T53" fmla="*/ 357 h 1192"/>
                <a:gd name="T54" fmla="*/ 889 w 969"/>
                <a:gd name="T55" fmla="*/ 351 h 1192"/>
                <a:gd name="T56" fmla="*/ 895 w 969"/>
                <a:gd name="T57" fmla="*/ 345 h 1192"/>
                <a:gd name="T58" fmla="*/ 913 w 969"/>
                <a:gd name="T59" fmla="*/ 315 h 1192"/>
                <a:gd name="T60" fmla="*/ 925 w 969"/>
                <a:gd name="T61" fmla="*/ 279 h 1192"/>
                <a:gd name="T62" fmla="*/ 937 w 969"/>
                <a:gd name="T63" fmla="*/ 249 h 1192"/>
                <a:gd name="T64" fmla="*/ 943 w 969"/>
                <a:gd name="T65" fmla="*/ 237 h 1192"/>
                <a:gd name="T66" fmla="*/ 949 w 969"/>
                <a:gd name="T67" fmla="*/ 225 h 1192"/>
                <a:gd name="T68" fmla="*/ 967 w 969"/>
                <a:gd name="T69" fmla="*/ 173 h 1192"/>
                <a:gd name="T70" fmla="*/ 985 w 969"/>
                <a:gd name="T71" fmla="*/ 137 h 1192"/>
                <a:gd name="T72" fmla="*/ 991 w 969"/>
                <a:gd name="T73" fmla="*/ 125 h 1192"/>
                <a:gd name="T74" fmla="*/ 991 w 969"/>
                <a:gd name="T75" fmla="*/ 119 h 1192"/>
                <a:gd name="T76" fmla="*/ 1009 w 969"/>
                <a:gd name="T77" fmla="*/ 0 h 1192"/>
                <a:gd name="T78" fmla="*/ 985 w 969"/>
                <a:gd name="T79" fmla="*/ 47 h 1192"/>
                <a:gd name="T80" fmla="*/ 813 w 969"/>
                <a:gd name="T81" fmla="*/ 113 h 1192"/>
                <a:gd name="T82" fmla="*/ 736 w 969"/>
                <a:gd name="T83" fmla="*/ 161 h 1192"/>
                <a:gd name="T84" fmla="*/ 480 w 969"/>
                <a:gd name="T85" fmla="*/ 243 h 1192"/>
                <a:gd name="T86" fmla="*/ 291 w 969"/>
                <a:gd name="T87" fmla="*/ 297 h 1192"/>
                <a:gd name="T88" fmla="*/ 183 w 969"/>
                <a:gd name="T89" fmla="*/ 303 h 1192"/>
                <a:gd name="T90" fmla="*/ 12 w 969"/>
                <a:gd name="T91" fmla="*/ 495 h 1192"/>
                <a:gd name="T92" fmla="*/ 0 w 969"/>
                <a:gd name="T93" fmla="*/ 519 h 1192"/>
                <a:gd name="T94" fmla="*/ 0 w 969"/>
                <a:gd name="T95" fmla="*/ 1216 h 1192"/>
                <a:gd name="T96" fmla="*/ 96 w 969"/>
                <a:gd name="T97" fmla="*/ 1210 h 1192"/>
                <a:gd name="T98" fmla="*/ 333 w 969"/>
                <a:gd name="T99" fmla="*/ 1216 h 1192"/>
                <a:gd name="T100" fmla="*/ 333 w 969"/>
                <a:gd name="T101" fmla="*/ 1216 h 11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36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37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74 w 2176"/>
                <a:gd name="T1" fmla="*/ 787 h 1505"/>
                <a:gd name="T2" fmla="*/ 1240 w 2176"/>
                <a:gd name="T3" fmla="*/ 1255 h 1505"/>
                <a:gd name="T4" fmla="*/ 996 w 2176"/>
                <a:gd name="T5" fmla="*/ 1213 h 1505"/>
                <a:gd name="T6" fmla="*/ 753 w 2176"/>
                <a:gd name="T7" fmla="*/ 1147 h 1505"/>
                <a:gd name="T8" fmla="*/ 462 w 2176"/>
                <a:gd name="T9" fmla="*/ 1129 h 1505"/>
                <a:gd name="T10" fmla="*/ 0 w 2176"/>
                <a:gd name="T11" fmla="*/ 1099 h 1505"/>
                <a:gd name="T12" fmla="*/ 30 w 2176"/>
                <a:gd name="T13" fmla="*/ 1135 h 1505"/>
                <a:gd name="T14" fmla="*/ 516 w 2176"/>
                <a:gd name="T15" fmla="*/ 1153 h 1505"/>
                <a:gd name="T16" fmla="*/ 807 w 2176"/>
                <a:gd name="T17" fmla="*/ 1207 h 1505"/>
                <a:gd name="T18" fmla="*/ 1180 w 2176"/>
                <a:gd name="T19" fmla="*/ 1331 h 1505"/>
                <a:gd name="T20" fmla="*/ 1115 w 2176"/>
                <a:gd name="T21" fmla="*/ 1349 h 1505"/>
                <a:gd name="T22" fmla="*/ 741 w 2176"/>
                <a:gd name="T23" fmla="*/ 1535 h 1505"/>
                <a:gd name="T24" fmla="*/ 795 w 2176"/>
                <a:gd name="T25" fmla="*/ 1511 h 1505"/>
                <a:gd name="T26" fmla="*/ 901 w 2176"/>
                <a:gd name="T27" fmla="*/ 1469 h 1505"/>
                <a:gd name="T28" fmla="*/ 1062 w 2176"/>
                <a:gd name="T29" fmla="*/ 1385 h 1505"/>
                <a:gd name="T30" fmla="*/ 1264 w 2176"/>
                <a:gd name="T31" fmla="*/ 1325 h 1505"/>
                <a:gd name="T32" fmla="*/ 1317 w 2176"/>
                <a:gd name="T33" fmla="*/ 1243 h 1505"/>
                <a:gd name="T34" fmla="*/ 1702 w 2176"/>
                <a:gd name="T35" fmla="*/ 1063 h 1505"/>
                <a:gd name="T36" fmla="*/ 2011 w 2176"/>
                <a:gd name="T37" fmla="*/ 973 h 1505"/>
                <a:gd name="T38" fmla="*/ 2266 w 2176"/>
                <a:gd name="T39" fmla="*/ 841 h 1505"/>
                <a:gd name="T40" fmla="*/ 2041 w 2176"/>
                <a:gd name="T41" fmla="*/ 931 h 1505"/>
                <a:gd name="T42" fmla="*/ 1726 w 2176"/>
                <a:gd name="T43" fmla="*/ 1009 h 1505"/>
                <a:gd name="T44" fmla="*/ 1399 w 2176"/>
                <a:gd name="T45" fmla="*/ 1171 h 1505"/>
                <a:gd name="T46" fmla="*/ 1561 w 2176"/>
                <a:gd name="T47" fmla="*/ 925 h 1505"/>
                <a:gd name="T48" fmla="*/ 1690 w 2176"/>
                <a:gd name="T49" fmla="*/ 555 h 1505"/>
                <a:gd name="T50" fmla="*/ 1810 w 2176"/>
                <a:gd name="T51" fmla="*/ 382 h 1505"/>
                <a:gd name="T52" fmla="*/ 2059 w 2176"/>
                <a:gd name="T53" fmla="*/ 60 h 1505"/>
                <a:gd name="T54" fmla="*/ 2086 w 2176"/>
                <a:gd name="T55" fmla="*/ 0 h 1505"/>
                <a:gd name="T56" fmla="*/ 2053 w 2176"/>
                <a:gd name="T57" fmla="*/ 0 h 1505"/>
                <a:gd name="T58" fmla="*/ 1666 w 2176"/>
                <a:gd name="T59" fmla="*/ 490 h 1505"/>
                <a:gd name="T60" fmla="*/ 1537 w 2176"/>
                <a:gd name="T61" fmla="*/ 907 h 1505"/>
                <a:gd name="T62" fmla="*/ 1305 w 2176"/>
                <a:gd name="T63" fmla="*/ 1195 h 1505"/>
                <a:gd name="T64" fmla="*/ 1180 w 2176"/>
                <a:gd name="T65" fmla="*/ 925 h 1505"/>
                <a:gd name="T66" fmla="*/ 1050 w 2176"/>
                <a:gd name="T67" fmla="*/ 550 h 1505"/>
                <a:gd name="T68" fmla="*/ 925 w 2176"/>
                <a:gd name="T69" fmla="*/ 222 h 1505"/>
                <a:gd name="T70" fmla="*/ 819 w 2176"/>
                <a:gd name="T71" fmla="*/ 0 h 1505"/>
                <a:gd name="T72" fmla="*/ 783 w 2176"/>
                <a:gd name="T73" fmla="*/ 0 h 1505"/>
                <a:gd name="T74" fmla="*/ 943 w 2176"/>
                <a:gd name="T75" fmla="*/ 364 h 1505"/>
                <a:gd name="T76" fmla="*/ 1074 w 2176"/>
                <a:gd name="T77" fmla="*/ 787 h 1505"/>
                <a:gd name="T78" fmla="*/ 1074 w 2176"/>
                <a:gd name="T79" fmla="*/ 787 h 150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38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71 w 813"/>
                <a:gd name="T1" fmla="*/ 574 h 804"/>
                <a:gd name="T2" fmla="*/ 339 w 813"/>
                <a:gd name="T3" fmla="*/ 448 h 804"/>
                <a:gd name="T4" fmla="*/ 666 w 813"/>
                <a:gd name="T5" fmla="*/ 226 h 804"/>
                <a:gd name="T6" fmla="*/ 843 w 813"/>
                <a:gd name="T7" fmla="*/ 0 h 804"/>
                <a:gd name="T8" fmla="*/ 705 w 813"/>
                <a:gd name="T9" fmla="*/ 150 h 804"/>
                <a:gd name="T10" fmla="*/ 154 w 813"/>
                <a:gd name="T11" fmla="*/ 514 h 804"/>
                <a:gd name="T12" fmla="*/ 0 w 813"/>
                <a:gd name="T13" fmla="*/ 752 h 804"/>
                <a:gd name="T14" fmla="*/ 0 w 813"/>
                <a:gd name="T15" fmla="*/ 824 h 804"/>
                <a:gd name="T16" fmla="*/ 171 w 813"/>
                <a:gd name="T17" fmla="*/ 574 h 804"/>
                <a:gd name="T18" fmla="*/ 171 w 813"/>
                <a:gd name="T19" fmla="*/ 574 h 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39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80 w 759"/>
                <a:gd name="T1" fmla="*/ 66 h 107"/>
                <a:gd name="T2" fmla="*/ 789 w 759"/>
                <a:gd name="T3" fmla="*/ 0 h 107"/>
                <a:gd name="T4" fmla="*/ 516 w 759"/>
                <a:gd name="T5" fmla="*/ 36 h 107"/>
                <a:gd name="T6" fmla="*/ 14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80 w 759"/>
                <a:gd name="T15" fmla="*/ 66 h 107"/>
                <a:gd name="T16" fmla="*/ 480 w 759"/>
                <a:gd name="T17" fmla="*/ 66 h 10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40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447 w 3169"/>
                <a:gd name="T1" fmla="*/ 249 h 743"/>
                <a:gd name="T2" fmla="*/ 1804 w 3169"/>
                <a:gd name="T3" fmla="*/ 243 h 743"/>
                <a:gd name="T4" fmla="*/ 2177 w 3169"/>
                <a:gd name="T5" fmla="*/ 261 h 743"/>
                <a:gd name="T6" fmla="*/ 2609 w 3169"/>
                <a:gd name="T7" fmla="*/ 243 h 743"/>
                <a:gd name="T8" fmla="*/ 3299 w 3169"/>
                <a:gd name="T9" fmla="*/ 214 h 743"/>
                <a:gd name="T10" fmla="*/ 3245 w 3169"/>
                <a:gd name="T11" fmla="*/ 196 h 743"/>
                <a:gd name="T12" fmla="*/ 2522 w 3169"/>
                <a:gd name="T13" fmla="*/ 231 h 743"/>
                <a:gd name="T14" fmla="*/ 2084 w 3169"/>
                <a:gd name="T15" fmla="*/ 231 h 743"/>
                <a:gd name="T16" fmla="*/ 1519 w 3169"/>
                <a:gd name="T17" fmla="*/ 196 h 743"/>
                <a:gd name="T18" fmla="*/ 1606 w 3169"/>
                <a:gd name="T19" fmla="*/ 168 h 743"/>
                <a:gd name="T20" fmla="*/ 2124 w 3169"/>
                <a:gd name="T21" fmla="*/ 0 h 743"/>
                <a:gd name="T22" fmla="*/ 2041 w 3169"/>
                <a:gd name="T23" fmla="*/ 24 h 743"/>
                <a:gd name="T24" fmla="*/ 1916 w 3169"/>
                <a:gd name="T25" fmla="*/ 66 h 743"/>
                <a:gd name="T26" fmla="*/ 1672 w 3169"/>
                <a:gd name="T27" fmla="*/ 138 h 743"/>
                <a:gd name="T28" fmla="*/ 1398 w 3169"/>
                <a:gd name="T29" fmla="*/ 208 h 743"/>
                <a:gd name="T30" fmla="*/ 1318 w 3169"/>
                <a:gd name="T31" fmla="*/ 261 h 743"/>
                <a:gd name="T32" fmla="*/ 795 w 3169"/>
                <a:gd name="T33" fmla="*/ 423 h 743"/>
                <a:gd name="T34" fmla="*/ 345 w 3169"/>
                <a:gd name="T35" fmla="*/ 513 h 743"/>
                <a:gd name="T36" fmla="*/ 0 w 3169"/>
                <a:gd name="T37" fmla="*/ 637 h 743"/>
                <a:gd name="T38" fmla="*/ 309 w 3169"/>
                <a:gd name="T39" fmla="*/ 549 h 743"/>
                <a:gd name="T40" fmla="*/ 765 w 3169"/>
                <a:gd name="T41" fmla="*/ 459 h 743"/>
                <a:gd name="T42" fmla="*/ 1228 w 3169"/>
                <a:gd name="T43" fmla="*/ 321 h 743"/>
                <a:gd name="T44" fmla="*/ 1021 w 3169"/>
                <a:gd name="T45" fmla="*/ 501 h 743"/>
                <a:gd name="T46" fmla="*/ 907 w 3169"/>
                <a:gd name="T47" fmla="*/ 763 h 743"/>
                <a:gd name="T48" fmla="*/ 901 w 3169"/>
                <a:gd name="T49" fmla="*/ 763 h 743"/>
                <a:gd name="T50" fmla="*/ 973 w 3169"/>
                <a:gd name="T51" fmla="*/ 763 h 743"/>
                <a:gd name="T52" fmla="*/ 1062 w 3169"/>
                <a:gd name="T53" fmla="*/ 507 h 743"/>
                <a:gd name="T54" fmla="*/ 1348 w 3169"/>
                <a:gd name="T55" fmla="*/ 291 h 743"/>
                <a:gd name="T56" fmla="*/ 1592 w 3169"/>
                <a:gd name="T57" fmla="*/ 459 h 743"/>
                <a:gd name="T58" fmla="*/ 1841 w 3169"/>
                <a:gd name="T59" fmla="*/ 697 h 743"/>
                <a:gd name="T60" fmla="*/ 1934 w 3169"/>
                <a:gd name="T61" fmla="*/ 763 h 743"/>
                <a:gd name="T62" fmla="*/ 1999 w 3169"/>
                <a:gd name="T63" fmla="*/ 763 h 743"/>
                <a:gd name="T64" fmla="*/ 1762 w 3169"/>
                <a:gd name="T65" fmla="*/ 537 h 743"/>
                <a:gd name="T66" fmla="*/ 1447 w 3169"/>
                <a:gd name="T67" fmla="*/ 249 h 743"/>
                <a:gd name="T68" fmla="*/ 1447 w 3169"/>
                <a:gd name="T69" fmla="*/ 249 h 74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41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42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4110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11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12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6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47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4115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9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922 w 2153"/>
                <a:gd name="T1" fmla="*/ 871 h 1930"/>
                <a:gd name="T2" fmla="*/ 2017 w 2153"/>
                <a:gd name="T3" fmla="*/ 1039 h 1930"/>
                <a:gd name="T4" fmla="*/ 2141 w 2153"/>
                <a:gd name="T5" fmla="*/ 1188 h 1930"/>
                <a:gd name="T6" fmla="*/ 2207 w 2153"/>
                <a:gd name="T7" fmla="*/ 1276 h 1930"/>
                <a:gd name="T8" fmla="*/ 2243 w 2153"/>
                <a:gd name="T9" fmla="*/ 1324 h 1930"/>
                <a:gd name="T10" fmla="*/ 1969 w 2153"/>
                <a:gd name="T11" fmla="*/ 997 h 1930"/>
                <a:gd name="T12" fmla="*/ 1940 w 2153"/>
                <a:gd name="T13" fmla="*/ 949 h 1930"/>
                <a:gd name="T14" fmla="*/ 1860 w 2153"/>
                <a:gd name="T15" fmla="*/ 1270 h 1930"/>
                <a:gd name="T16" fmla="*/ 1846 w 2153"/>
                <a:gd name="T17" fmla="*/ 1516 h 1930"/>
                <a:gd name="T18" fmla="*/ 1898 w 2153"/>
                <a:gd name="T19" fmla="*/ 1946 h 1930"/>
                <a:gd name="T20" fmla="*/ 1867 w 2153"/>
                <a:gd name="T21" fmla="*/ 1970 h 1930"/>
                <a:gd name="T22" fmla="*/ 1819 w 2153"/>
                <a:gd name="T23" fmla="*/ 1564 h 1930"/>
                <a:gd name="T24" fmla="*/ 1798 w 2153"/>
                <a:gd name="T25" fmla="*/ 1318 h 1930"/>
                <a:gd name="T26" fmla="*/ 1839 w 2153"/>
                <a:gd name="T27" fmla="*/ 1105 h 1930"/>
                <a:gd name="T28" fmla="*/ 1846 w 2153"/>
                <a:gd name="T29" fmla="*/ 895 h 1930"/>
                <a:gd name="T30" fmla="*/ 1318 w 2153"/>
                <a:gd name="T31" fmla="*/ 1027 h 1930"/>
                <a:gd name="T32" fmla="*/ 860 w 2153"/>
                <a:gd name="T33" fmla="*/ 1152 h 1930"/>
                <a:gd name="T34" fmla="*/ 333 w 2153"/>
                <a:gd name="T35" fmla="*/ 1342 h 1930"/>
                <a:gd name="T36" fmla="*/ 18 w 2153"/>
                <a:gd name="T37" fmla="*/ 1450 h 1930"/>
                <a:gd name="T38" fmla="*/ 321 w 2153"/>
                <a:gd name="T39" fmla="*/ 1312 h 1930"/>
                <a:gd name="T40" fmla="*/ 712 w 2153"/>
                <a:gd name="T41" fmla="*/ 1164 h 1930"/>
                <a:gd name="T42" fmla="*/ 1062 w 2153"/>
                <a:gd name="T43" fmla="*/ 1057 h 1930"/>
                <a:gd name="T44" fmla="*/ 1471 w 2153"/>
                <a:gd name="T45" fmla="*/ 949 h 1930"/>
                <a:gd name="T46" fmla="*/ 1762 w 2153"/>
                <a:gd name="T47" fmla="*/ 835 h 1930"/>
                <a:gd name="T48" fmla="*/ 1393 w 2153"/>
                <a:gd name="T49" fmla="*/ 633 h 1930"/>
                <a:gd name="T50" fmla="*/ 901 w 2153"/>
                <a:gd name="T51" fmla="*/ 525 h 1930"/>
                <a:gd name="T52" fmla="*/ 237 w 2153"/>
                <a:gd name="T53" fmla="*/ 161 h 1930"/>
                <a:gd name="T54" fmla="*/ 0 w 2153"/>
                <a:gd name="T55" fmla="*/ 83 h 1930"/>
                <a:gd name="T56" fmla="*/ 339 w 2153"/>
                <a:gd name="T57" fmla="*/ 179 h 1930"/>
                <a:gd name="T58" fmla="*/ 742 w 2153"/>
                <a:gd name="T59" fmla="*/ 393 h 1930"/>
                <a:gd name="T60" fmla="*/ 973 w 2153"/>
                <a:gd name="T61" fmla="*/ 501 h 1930"/>
                <a:gd name="T62" fmla="*/ 1411 w 2153"/>
                <a:gd name="T63" fmla="*/ 603 h 1930"/>
                <a:gd name="T64" fmla="*/ 1720 w 2153"/>
                <a:gd name="T65" fmla="*/ 763 h 1930"/>
                <a:gd name="T66" fmla="*/ 1483 w 2153"/>
                <a:gd name="T67" fmla="*/ 471 h 1930"/>
                <a:gd name="T68" fmla="*/ 1340 w 2153"/>
                <a:gd name="T69" fmla="*/ 191 h 1930"/>
                <a:gd name="T70" fmla="*/ 1204 w 2153"/>
                <a:gd name="T71" fmla="*/ 0 h 1930"/>
                <a:gd name="T72" fmla="*/ 1399 w 2153"/>
                <a:gd name="T73" fmla="*/ 215 h 1930"/>
                <a:gd name="T74" fmla="*/ 1549 w 2153"/>
                <a:gd name="T75" fmla="*/ 495 h 1930"/>
                <a:gd name="T76" fmla="*/ 1819 w 2153"/>
                <a:gd name="T77" fmla="*/ 823 h 1930"/>
                <a:gd name="T78" fmla="*/ 1922 w 2153"/>
                <a:gd name="T79" fmla="*/ 871 h 1930"/>
                <a:gd name="T80" fmla="*/ 1922 w 2153"/>
                <a:gd name="T81" fmla="*/ 871 h 193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4117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11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119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20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21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defRPr>
            </a:lvl1pPr>
          </a:lstStyle>
          <a:p>
            <a:pPr>
              <a:defRPr/>
            </a:pPr>
            <a:fld id="{C5B29DE5-77F5-457D-A723-2D76697B00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80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rgbClr val="F2F63C"/>
                </a:solidFill>
              </a:rPr>
              <a:t>Každý se chová jinak</a:t>
            </a:r>
          </a:p>
        </p:txBody>
      </p:sp>
      <p:pic>
        <p:nvPicPr>
          <p:cNvPr id="6656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0"/>
            <a:ext cx="6080125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3" name="Podnadpis 2"/>
          <p:cNvSpPr>
            <a:spLocks/>
          </p:cNvSpPr>
          <p:nvPr/>
        </p:nvSpPr>
        <p:spPr bwMode="auto">
          <a:xfrm>
            <a:off x="539750" y="4076700"/>
            <a:ext cx="80645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Základní škola a mateřská škola Nesovice</a:t>
            </a:r>
            <a:r>
              <a:rPr lang="cs-CZ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, příspěvková organizace; </a:t>
            </a:r>
            <a:r>
              <a:rPr lang="cs-CZ" sz="2000" dirty="0"/>
              <a:t>CZ.1.07/1.4.00/21.1167</a:t>
            </a:r>
          </a:p>
          <a:p>
            <a:pPr algn="ctr">
              <a:spcBef>
                <a:spcPct val="20000"/>
              </a:spcBef>
              <a:buClr>
                <a:schemeClr val="tx2"/>
              </a:buClr>
              <a:defRPr/>
            </a:pPr>
            <a:r>
              <a:rPr lang="cs-CZ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III/2 </a:t>
            </a:r>
            <a:r>
              <a:rPr lang="cs-CZ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Inovace a zkvalitnění výuky prostřednictvím ICT</a:t>
            </a:r>
          </a:p>
          <a:p>
            <a:pPr algn="ctr">
              <a:spcBef>
                <a:spcPct val="20000"/>
              </a:spcBef>
              <a:buClr>
                <a:schemeClr val="tx2"/>
              </a:buClr>
              <a:defRPr/>
            </a:pPr>
            <a:r>
              <a:rPr lang="cs-CZ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VY_32_INOVACE_20_Každý se chová jinak</a:t>
            </a:r>
          </a:p>
          <a:p>
            <a:pPr algn="ctr">
              <a:spcBef>
                <a:spcPct val="20000"/>
              </a:spcBef>
              <a:buClr>
                <a:schemeClr val="tx2"/>
              </a:buClr>
              <a:defRPr/>
            </a:pPr>
            <a:r>
              <a:rPr lang="cs-CZ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Žák chápe</a:t>
            </a:r>
            <a:r>
              <a:rPr lang="cs-CZ" sz="20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, že </a:t>
            </a:r>
            <a:r>
              <a:rPr lang="cs-CZ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každá věc má dvě stránky</a:t>
            </a:r>
          </a:p>
          <a:p>
            <a:pPr algn="ctr">
              <a:spcBef>
                <a:spcPct val="20000"/>
              </a:spcBef>
              <a:buClr>
                <a:schemeClr val="tx2"/>
              </a:buClr>
              <a:defRPr/>
            </a:pPr>
            <a:endParaRPr lang="cs-CZ" sz="20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tx2"/>
              </a:buClr>
              <a:defRPr/>
            </a:pPr>
            <a:r>
              <a:rPr lang="cs-CZ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Mgr. Anna Klimešová</a:t>
            </a:r>
          </a:p>
          <a:p>
            <a:pPr algn="ctr">
              <a:spcBef>
                <a:spcPct val="20000"/>
              </a:spcBef>
              <a:buClr>
                <a:schemeClr val="tx2"/>
              </a:buClr>
              <a:defRPr/>
            </a:pPr>
            <a:endParaRPr lang="cs-CZ" sz="3000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3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>
                <a:latin typeface="Arial" charset="0"/>
              </a:rPr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dirty="0">
                <a:latin typeface="Arial" charset="0"/>
              </a:rPr>
              <a:t>Anotace: </a:t>
            </a:r>
            <a:r>
              <a:rPr lang="cs-CZ" dirty="0" smtClean="0">
                <a:latin typeface="Arial" charset="0"/>
              </a:rPr>
              <a:t>Prezentace, ve které se žáci </a:t>
            </a:r>
            <a:r>
              <a:rPr lang="cs-CZ" dirty="0" smtClean="0">
                <a:latin typeface="Arial" charset="0"/>
              </a:rPr>
              <a:t>učí,</a:t>
            </a:r>
            <a:endParaRPr lang="cs-CZ" dirty="0" smtClean="0">
              <a:latin typeface="Arial" charset="0"/>
            </a:endParaRP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dirty="0">
                <a:latin typeface="Arial" charset="0"/>
              </a:rPr>
              <a:t> </a:t>
            </a:r>
            <a:r>
              <a:rPr lang="cs-CZ" dirty="0" smtClean="0">
                <a:latin typeface="Arial" charset="0"/>
              </a:rPr>
              <a:t>                 jak jednat s lidmi, jak řešit spory.   </a:t>
            </a:r>
            <a:endParaRPr lang="cs-CZ" dirty="0">
              <a:latin typeface="Arial" charset="0"/>
            </a:endParaRP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dirty="0" smtClean="0">
                <a:latin typeface="Arial" charset="0"/>
              </a:rPr>
              <a:t>                  Umět se mezi sebou domluvit.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dirty="0">
                <a:latin typeface="Arial" charset="0"/>
              </a:rPr>
              <a:t> </a:t>
            </a:r>
            <a:r>
              <a:rPr lang="cs-CZ" dirty="0" smtClean="0">
                <a:latin typeface="Arial" charset="0"/>
              </a:rPr>
              <a:t>  Vzdělávací </a:t>
            </a:r>
            <a:r>
              <a:rPr lang="cs-CZ" dirty="0">
                <a:latin typeface="Arial" charset="0"/>
              </a:rPr>
              <a:t>oblast: Člověk a jeho svět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>
                <a:latin typeface="Arial" charset="0"/>
              </a:rPr>
              <a:t>Ročník: </a:t>
            </a:r>
            <a:r>
              <a:rPr lang="cs-CZ" dirty="0" smtClean="0">
                <a:latin typeface="Arial" charset="0"/>
              </a:rPr>
              <a:t>3.</a:t>
            </a:r>
            <a:endParaRPr lang="cs-CZ" dirty="0">
              <a:latin typeface="Arial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>
                <a:latin typeface="Arial" charset="0"/>
              </a:rPr>
              <a:t>Druh učebního materiálu: prezentace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>
                <a:latin typeface="Arial" charset="0"/>
              </a:rPr>
              <a:t>Stupeň a typ vzdělávání: základní vzdělávání- </a:t>
            </a:r>
            <a:r>
              <a:rPr lang="cs-CZ" dirty="0" smtClean="0">
                <a:latin typeface="Arial" charset="0"/>
              </a:rPr>
              <a:t>první stupeň</a:t>
            </a:r>
            <a:endParaRPr lang="cs-CZ" dirty="0">
              <a:latin typeface="Arial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dirty="0">
                <a:latin typeface="Arial" charset="0"/>
              </a:rPr>
              <a:t>                                             </a:t>
            </a:r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u="sng" smtClean="0">
                <a:solidFill>
                  <a:srgbClr val="F2F63C"/>
                </a:solidFill>
                <a:latin typeface="Arial" charset="0"/>
              </a:rPr>
              <a:t>Soužití lidí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sz="3500" smtClean="0">
                <a:latin typeface="Arial" charset="0"/>
              </a:rPr>
              <a:t>Lidé mohou mít různou představu o stejné věci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3500" smtClean="0">
                <a:latin typeface="Arial" charset="0"/>
              </a:rPr>
              <a:t>Proto si s někým rozumíme a s někým ne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3500" smtClean="0">
                <a:latin typeface="Arial" charset="0"/>
              </a:rPr>
              <a:t>Je těžké domluvit se, když nastane problém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3500" smtClean="0">
                <a:latin typeface="Arial" charset="0"/>
              </a:rPr>
              <a:t>Většinu sporů – neshod umíme vyřešit dohodou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smtClean="0">
                <a:solidFill>
                  <a:srgbClr val="F2F63C"/>
                </a:solidFill>
                <a:latin typeface="Arial" charset="0"/>
              </a:rPr>
              <a:t>Jak bychom měli jednat s lidmi?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sz="2800" smtClean="0">
                <a:latin typeface="Arial" charset="0"/>
              </a:rPr>
              <a:t>Nebojím se vyjádřit svůj názor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smtClean="0">
                <a:latin typeface="Arial" charset="0"/>
              </a:rPr>
              <a:t>Vyslechnu názor každého člověka a snažím se ho pochopit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smtClean="0">
                <a:latin typeface="Arial" charset="0"/>
              </a:rPr>
              <a:t>Když s někým nesouhlasím, nepoužiji hrubost a násilí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smtClean="0">
                <a:latin typeface="Arial" charset="0"/>
              </a:rPr>
              <a:t>Neskáču druhému do řeči, počkám až domluví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smtClean="0">
                <a:latin typeface="Arial" charset="0"/>
              </a:rPr>
              <a:t>Když se mi nelíbí, co někdo udělá, řeknu mu to v klidu – nevysmívám se mu a nenadávám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smtClean="0">
                <a:latin typeface="Arial" charset="0"/>
              </a:rPr>
              <a:t>Nehledej vinu vždy u druhého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smtClean="0">
                <a:latin typeface="Arial" charset="0"/>
              </a:rPr>
              <a:t>Z každého problému si vezmi ponaučení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8229600" cy="854075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>
                <a:solidFill>
                  <a:srgbClr val="F2F63C"/>
                </a:solidFill>
              </a:rPr>
              <a:t>?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25538"/>
            <a:ext cx="8229600" cy="4530725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>
                <a:latin typeface="Arial" charset="0"/>
              </a:rPr>
              <a:t>Už jste s někým uzavřeli dohodu a domluvili se?</a:t>
            </a:r>
          </a:p>
          <a:p>
            <a:pPr eaLnBrk="1" hangingPunct="1">
              <a:defRPr/>
            </a:pPr>
            <a:r>
              <a:rPr lang="cs-CZ" smtClean="0">
                <a:latin typeface="Arial" charset="0"/>
              </a:rPr>
              <a:t>Jak řešíte neshody s kamarády, sourozenci?</a:t>
            </a:r>
          </a:p>
          <a:p>
            <a:pPr eaLnBrk="1" hangingPunct="1">
              <a:defRPr/>
            </a:pPr>
            <a:r>
              <a:rPr lang="cs-CZ" smtClean="0">
                <a:latin typeface="Arial" charset="0"/>
              </a:rPr>
              <a:t>Znáš situace, kdy by hledání společného řešení mohlo někoho ohrozit?</a:t>
            </a:r>
          </a:p>
        </p:txBody>
      </p:sp>
      <p:pic>
        <p:nvPicPr>
          <p:cNvPr id="7172" name="Picture 4" descr="MP900262689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25" y="4437063"/>
            <a:ext cx="3240088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u="sng" smtClean="0">
                <a:effectLst/>
                <a:latin typeface="Arial" charset="0"/>
              </a:rPr>
              <a:t>Bibliografické citace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dirty="0" smtClean="0"/>
              <a:t> </a:t>
            </a:r>
            <a:r>
              <a:rPr lang="cs-CZ" dirty="0">
                <a:latin typeface="Calibri" pitchFamily="34" charset="0"/>
              </a:rPr>
              <a:t>[cit. </a:t>
            </a:r>
            <a:r>
              <a:rPr lang="cs-CZ" dirty="0" smtClean="0">
                <a:latin typeface="Calibri" pitchFamily="34" charset="0"/>
              </a:rPr>
              <a:t>2011-11-21]</a:t>
            </a:r>
            <a:r>
              <a:rPr lang="cs-CZ" dirty="0" smtClean="0"/>
              <a:t> </a:t>
            </a:r>
            <a:endParaRPr lang="cs-CZ" dirty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dirty="0" smtClean="0"/>
              <a:t> Klipart</a:t>
            </a:r>
            <a:r>
              <a:rPr lang="cs-CZ" dirty="0"/>
              <a:t>: http://office.microsoft.com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dirty="0"/>
          </a:p>
          <a:p>
            <a:pPr marL="0" indent="0">
              <a:buFont typeface="Wingdings" pitchFamily="2" charset="2"/>
              <a:buNone/>
              <a:defRPr/>
            </a:pPr>
            <a:endParaRPr lang="cs-CZ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cs-CZ" dirty="0" smtClean="0"/>
          </a:p>
          <a:p>
            <a:pPr>
              <a:defRPr/>
            </a:pPr>
            <a:endParaRPr lang="cs-CZ" dirty="0" smtClean="0">
              <a:effectLst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Javor">
  <a:themeElements>
    <a:clrScheme name="Javor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Javor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Javor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avor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Maple</Template>
  <TotalTime>76</TotalTime>
  <Words>242</Words>
  <Application>Microsoft Office PowerPoint</Application>
  <PresentationFormat>Předvádění na obrazovce (4:3)</PresentationFormat>
  <Paragraphs>38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1" baseType="lpstr">
      <vt:lpstr>Times New Roman</vt:lpstr>
      <vt:lpstr>Arial</vt:lpstr>
      <vt:lpstr>Wingdings</vt:lpstr>
      <vt:lpstr>Calibri</vt:lpstr>
      <vt:lpstr>Javor</vt:lpstr>
      <vt:lpstr>Každý se chová jinak</vt:lpstr>
      <vt:lpstr>Anotace</vt:lpstr>
      <vt:lpstr>Soužití lidí</vt:lpstr>
      <vt:lpstr>Jak bychom měli jednat s lidmi?</vt:lpstr>
      <vt:lpstr>?</vt:lpstr>
      <vt:lpstr>Bibliografické citace</vt:lpstr>
    </vt:vector>
  </TitlesOfParts>
  <Company>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Lidé kolem nás – řešení problému</dc:title>
  <dc:creator>A</dc:creator>
  <cp:lastModifiedBy>Dum</cp:lastModifiedBy>
  <cp:revision>18</cp:revision>
  <dcterms:created xsi:type="dcterms:W3CDTF">2012-02-13T13:32:19Z</dcterms:created>
  <dcterms:modified xsi:type="dcterms:W3CDTF">2014-02-07T10:01:27Z</dcterms:modified>
</cp:coreProperties>
</file>