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60" r:id="rId5"/>
    <p:sldId id="259" r:id="rId6"/>
    <p:sldId id="258" r:id="rId7"/>
    <p:sldId id="261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F49CC-2672-4EBE-80FB-6DE5307805C7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43D6D-E9F1-46DB-BF2D-932860C30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VY_22_INOVACE_29_ </a:t>
            </a:r>
            <a:r>
              <a:rPr lang="cs-CZ" sz="1600" dirty="0" err="1" smtClean="0"/>
              <a:t>Olympic</a:t>
            </a:r>
            <a:r>
              <a:rPr lang="cs-CZ" sz="1600" dirty="0" smtClean="0"/>
              <a:t> park in </a:t>
            </a:r>
            <a:r>
              <a:rPr lang="cs-CZ" sz="1600" dirty="0" err="1" smtClean="0"/>
              <a:t>Munich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20.1.2014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Mnichov, olympiáda, věž, stadion.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Olympijského parku v Mnichově.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</a:t>
            </a:r>
            <a:r>
              <a:rPr lang="cs-CZ" sz="1100" i="1" dirty="0" smtClean="0"/>
              <a:t>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Olympic</a:t>
            </a:r>
            <a:r>
              <a:rPr lang="cs-CZ" dirty="0" smtClean="0"/>
              <a:t> park in </a:t>
            </a:r>
            <a:r>
              <a:rPr lang="cs-CZ" dirty="0" err="1" smtClean="0"/>
              <a:t>Munich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1972 in Munich held Twentieth Summer Olympics.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Olympic site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dirty="0" smtClean="0"/>
              <a:t> located 4 km north of the city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Roofs carry up to 80 m high poles and steel cables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cs-CZ" sz="2400" dirty="0" smtClean="0"/>
              <a:t>T</a:t>
            </a:r>
            <a:r>
              <a:rPr lang="en-US" sz="2400" dirty="0" err="1" smtClean="0"/>
              <a:t>otal</a:t>
            </a:r>
            <a:r>
              <a:rPr lang="en-US" sz="2400" dirty="0" smtClean="0"/>
              <a:t> length </a:t>
            </a:r>
            <a:r>
              <a:rPr lang="cs-CZ" sz="2400" dirty="0" err="1" smtClean="0"/>
              <a:t>is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en-US" sz="2400" dirty="0" smtClean="0"/>
              <a:t> 410 km.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Next to it stands 291 m high Olympic Tower. 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The tower has a TV antenna and a viewing platform and is the tallest building in the city.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2816" r="9179"/>
          <a:stretch>
            <a:fillRect/>
          </a:stretch>
        </p:blipFill>
        <p:spPr bwMode="auto">
          <a:xfrm>
            <a:off x="428596" y="1285860"/>
            <a:ext cx="8215370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stadium also hosts concerts.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Arena at night shining into the darkness.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20)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125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VY_22_INOVACE_29_ Olympic park in Munich_hz2 Číslo projektu: CZ 1.07/1.4.00/21.3355 Autor: Mgr. Zdena Hanušová Datum tvorby: 20.1.2014 Cílový ročník: 6. ročník Vzdělávací oblast: Anglický jazyk Klíčové slovo: Mnichov, olympiáda, věž, stadion. Anotace: Prezentace fotografií z Olympijského parku v Mnichově.</vt:lpstr>
      <vt:lpstr>Olympic park in Munich.</vt:lpstr>
      <vt:lpstr>In 1972 in Munich held Twentieth Summer Olympics.  </vt:lpstr>
      <vt:lpstr>Olympic site is located 4 km north of the city.</vt:lpstr>
      <vt:lpstr>Roofs carry up to 80 m high poles and steel cables. Total length is  410 km.  </vt:lpstr>
      <vt:lpstr>Next to it stands 291 m high Olympic Tower. </vt:lpstr>
      <vt:lpstr>The tower has a TV antenna and a viewing platform and is the tallest building in the city. </vt:lpstr>
      <vt:lpstr>The stadium also hosts concerts.</vt:lpstr>
      <vt:lpstr>Arena at night shining into the darkness.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6</cp:revision>
  <dcterms:created xsi:type="dcterms:W3CDTF">2014-01-28T19:37:12Z</dcterms:created>
  <dcterms:modified xsi:type="dcterms:W3CDTF">2014-01-31T23:38:06Z</dcterms:modified>
</cp:coreProperties>
</file>