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76" r:id="rId5"/>
    <p:sldId id="260" r:id="rId6"/>
    <p:sldId id="259" r:id="rId7"/>
    <p:sldId id="277" r:id="rId8"/>
    <p:sldId id="265" r:id="rId9"/>
    <p:sldId id="267" r:id="rId10"/>
    <p:sldId id="278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CF244-32AA-49CD-8819-1F9C0F48C3A5}" type="datetimeFigureOut">
              <a:rPr lang="cs-CZ" smtClean="0"/>
              <a:pPr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D0028-B708-4EA7-8FA5-F43542937E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VY_22_INOVACE_32_</a:t>
            </a:r>
            <a:r>
              <a:rPr lang="cs-CZ" sz="1600" dirty="0" err="1" smtClean="0"/>
              <a:t>Vienna</a:t>
            </a:r>
            <a:r>
              <a:rPr lang="cs-CZ" sz="1600" dirty="0" smtClean="0"/>
              <a:t>_</a:t>
            </a:r>
            <a:r>
              <a:rPr lang="cs-CZ" sz="1600" dirty="0" err="1" smtClean="0"/>
              <a:t>hz</a:t>
            </a:r>
            <a:r>
              <a:rPr lang="cs-CZ" sz="1600" dirty="0" smtClean="0"/>
              <a:t> 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23.1.2014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Vídeň, parlament, kostel, opera, Belvedér.</a:t>
            </a:r>
            <a:br>
              <a:rPr lang="cs-CZ" sz="1600" b="1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Vídně.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Vienna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-904" b="25481"/>
          <a:stretch>
            <a:fillRect/>
          </a:stretch>
        </p:blipFill>
        <p:spPr bwMode="auto">
          <a:xfrm>
            <a:off x="500034" y="1357298"/>
            <a:ext cx="828680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Vienna</a:t>
            </a:r>
            <a:r>
              <a:rPr lang="cs-CZ" sz="2400" dirty="0" smtClean="0"/>
              <a:t> </a:t>
            </a:r>
            <a:r>
              <a:rPr lang="cs-CZ" sz="2400" dirty="0" err="1" smtClean="0"/>
              <a:t>State</a:t>
            </a:r>
            <a:r>
              <a:rPr lang="cs-CZ" sz="2400" dirty="0" smtClean="0"/>
              <a:t> </a:t>
            </a:r>
            <a:r>
              <a:rPr lang="cs-CZ" sz="2400" dirty="0" smtClean="0"/>
              <a:t>Opera. </a:t>
            </a:r>
            <a:r>
              <a:rPr lang="en-US" sz="2400" dirty="0" smtClean="0"/>
              <a:t>It </a:t>
            </a:r>
            <a:r>
              <a:rPr lang="en-US" sz="2400" dirty="0" smtClean="0"/>
              <a:t>is </a:t>
            </a:r>
            <a:r>
              <a:rPr lang="en-US" sz="2400" dirty="0" smtClean="0"/>
              <a:t>one </a:t>
            </a:r>
            <a:r>
              <a:rPr lang="en-US" sz="2400" dirty="0" smtClean="0"/>
              <a:t>of the world's most famous scenes.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428736"/>
            <a:ext cx="814393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Kunsthistorisches</a:t>
            </a:r>
            <a:r>
              <a:rPr lang="en-US" sz="2400" dirty="0" smtClean="0"/>
              <a:t> Museum was opened in 1891</a:t>
            </a:r>
            <a:r>
              <a:rPr lang="cs-CZ" sz="2400" dirty="0" smtClean="0"/>
              <a:t>. </a:t>
            </a:r>
            <a:r>
              <a:rPr lang="cs-CZ" sz="2400" dirty="0" err="1" smtClean="0"/>
              <a:t>There</a:t>
            </a:r>
            <a:r>
              <a:rPr lang="en-US" sz="2400" dirty="0" smtClean="0"/>
              <a:t> </a:t>
            </a:r>
            <a:r>
              <a:rPr lang="en-US" sz="2400" dirty="0" smtClean="0"/>
              <a:t>is one of the most important art collections in the world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b="23850"/>
          <a:stretch>
            <a:fillRect/>
          </a:stretch>
        </p:blipFill>
        <p:spPr bwMode="auto">
          <a:xfrm>
            <a:off x="571472" y="1357298"/>
            <a:ext cx="828680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Vienna</a:t>
            </a:r>
            <a:r>
              <a:rPr lang="cs-CZ" sz="2400" dirty="0" smtClean="0"/>
              <a:t> </a:t>
            </a:r>
            <a:r>
              <a:rPr lang="cs-CZ" sz="2400" dirty="0" err="1" smtClean="0"/>
              <a:t>Parliament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1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Statues in front of the Parliament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9130" b="25352"/>
          <a:stretch>
            <a:fillRect/>
          </a:stretch>
        </p:blipFill>
        <p:spPr bwMode="auto">
          <a:xfrm>
            <a:off x="500034" y="1214422"/>
            <a:ext cx="814393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Treasury is the oldest part of the Imperial Palace built in the  13th century. 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Hofburg</a:t>
            </a:r>
            <a:r>
              <a:rPr lang="en-US" sz="2400" dirty="0" smtClean="0"/>
              <a:t> was the seat of emperors. Today it has an office Austrian president.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-904" b="14398"/>
          <a:stretch>
            <a:fillRect/>
          </a:stretch>
        </p:blipFill>
        <p:spPr bwMode="auto">
          <a:xfrm>
            <a:off x="428596" y="1285860"/>
            <a:ext cx="835824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Church of St. Charles </a:t>
            </a:r>
            <a:r>
              <a:rPr lang="en-US" sz="2400" dirty="0" err="1" smtClean="0"/>
              <a:t>Borromeo</a:t>
            </a:r>
            <a:r>
              <a:rPr lang="en-US" sz="2400" dirty="0" smtClean="0"/>
              <a:t> was built for Emperor Charles VI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3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Belvedere Palace is located close to the city center. This complex also has a large park.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5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23)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150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VY_22_INOVACE_32_Vienna_hz 2 Číslo projektu: CZ 1.07/1.4.00/21.3355 Autor: Mgr. Zdena Hanušová Datum tvorby: 23.1.2014 Cílový ročník: 7. ročník Vzdělávací oblast: Anglický jazyk Klíčové slovo: Vídeň, parlament, kostel, opera, Belvedér. Anotace: Prezentace fotografií z Vídně.</vt:lpstr>
      <vt:lpstr>Vienna.</vt:lpstr>
      <vt:lpstr>The Vienna State Opera. It is one of the world's most famous scenes.  </vt:lpstr>
      <vt:lpstr>Kunsthistorisches Museum was opened in 1891. There is one of the most important art collections in the world.</vt:lpstr>
      <vt:lpstr>Vienna Parliament.</vt:lpstr>
      <vt:lpstr>Statues in front of the Parliament.</vt:lpstr>
      <vt:lpstr>The Treasury is the oldest part of the Imperial Palace built in the  13th century. </vt:lpstr>
      <vt:lpstr>Hofburg was the seat of emperors. Today it has an office Austrian president.</vt:lpstr>
      <vt:lpstr>Church of St. Charles Borromeo was built for Emperor Charles VI.</vt:lpstr>
      <vt:lpstr>Belvedere Palace is located close to the city center. This complex also has a large park.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2014-01-26T07:31:58Z</dcterms:created>
  <dcterms:modified xsi:type="dcterms:W3CDTF">2014-02-02T15:46:30Z</dcterms:modified>
</cp:coreProperties>
</file>