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9" r:id="rId4"/>
    <p:sldId id="272" r:id="rId5"/>
    <p:sldId id="271" r:id="rId6"/>
    <p:sldId id="270" r:id="rId7"/>
    <p:sldId id="274" r:id="rId8"/>
    <p:sldId id="273" r:id="rId9"/>
    <p:sldId id="275" r:id="rId10"/>
    <p:sldId id="27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C5E2C-9314-4730-AAC0-4D97DBD4833C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BDAEC-73A5-4024-8845-69FC8ACAC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C5E2C-9314-4730-AAC0-4D97DBD4833C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BDAEC-73A5-4024-8845-69FC8ACAC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C5E2C-9314-4730-AAC0-4D97DBD4833C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BDAEC-73A5-4024-8845-69FC8ACAC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C5E2C-9314-4730-AAC0-4D97DBD4833C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BDAEC-73A5-4024-8845-69FC8ACAC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C5E2C-9314-4730-AAC0-4D97DBD4833C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BDAEC-73A5-4024-8845-69FC8ACAC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C5E2C-9314-4730-AAC0-4D97DBD4833C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BDAEC-73A5-4024-8845-69FC8ACAC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C5E2C-9314-4730-AAC0-4D97DBD4833C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BDAEC-73A5-4024-8845-69FC8ACAC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C5E2C-9314-4730-AAC0-4D97DBD4833C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BDAEC-73A5-4024-8845-69FC8ACAC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C5E2C-9314-4730-AAC0-4D97DBD4833C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BDAEC-73A5-4024-8845-69FC8ACAC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C5E2C-9314-4730-AAC0-4D97DBD4833C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BDAEC-73A5-4024-8845-69FC8ACAC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DC5E2C-9314-4730-AAC0-4D97DBD4833C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CBDAEC-73A5-4024-8845-69FC8ACAC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DC5E2C-9314-4730-AAC0-4D97DBD4833C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BDAEC-73A5-4024-8845-69FC8ACAC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28605"/>
            <a:ext cx="7772400" cy="3171846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smtClean="0"/>
              <a:t>: </a:t>
            </a:r>
            <a:r>
              <a:rPr lang="cs-CZ" sz="1600" smtClean="0"/>
              <a:t>VY_22_INOVACE_35_Minimundus</a:t>
            </a:r>
            <a:r>
              <a:rPr lang="cs-CZ" sz="1600" dirty="0" smtClean="0"/>
              <a:t> </a:t>
            </a:r>
            <a:r>
              <a:rPr lang="cs-CZ" sz="1600" dirty="0" smtClean="0"/>
              <a:t>- </a:t>
            </a:r>
            <a:r>
              <a:rPr lang="cs-CZ" sz="1600" dirty="0" err="1" smtClean="0"/>
              <a:t>round</a:t>
            </a:r>
            <a:r>
              <a:rPr lang="cs-CZ" sz="1600" dirty="0" smtClean="0"/>
              <a:t> </a:t>
            </a:r>
            <a:r>
              <a:rPr lang="cs-CZ" sz="1600" dirty="0" err="1" smtClean="0"/>
              <a:t>the</a:t>
            </a:r>
            <a:r>
              <a:rPr lang="cs-CZ" sz="1600" dirty="0" smtClean="0"/>
              <a:t> </a:t>
            </a:r>
            <a:r>
              <a:rPr lang="cs-CZ" sz="1600" dirty="0" err="1" smtClean="0"/>
              <a:t>World</a:t>
            </a:r>
            <a:r>
              <a:rPr lang="cs-CZ" sz="1600" dirty="0" smtClean="0"/>
              <a:t> 3_hz2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26.1.2014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7. ročník</a:t>
            </a:r>
            <a:br>
              <a:rPr lang="cs-CZ" sz="1600" dirty="0" smtClean="0"/>
            </a:br>
            <a:r>
              <a:rPr lang="cs-CZ" sz="1600" b="1" dirty="0" smtClean="0"/>
              <a:t>Vzdělávací oblast: </a:t>
            </a:r>
            <a:r>
              <a:rPr lang="cs-CZ" sz="1600" dirty="0" smtClean="0"/>
              <a:t>Anglický jazyk</a:t>
            </a:r>
            <a:br>
              <a:rPr lang="cs-CZ" sz="1600" dirty="0" smtClean="0"/>
            </a:br>
            <a:r>
              <a:rPr lang="cs-CZ" sz="1600" b="1" dirty="0" smtClean="0"/>
              <a:t>Klíčové slovo: hrad, oblouk, věž, náměstí.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</a:t>
            </a:r>
            <a:r>
              <a:rPr lang="cs-CZ" sz="1600" dirty="0" err="1" smtClean="0"/>
              <a:t>Minimundusu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214678" y="6072206"/>
            <a:ext cx="2735580" cy="530197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Minimundus</a:t>
            </a:r>
            <a:r>
              <a:rPr lang="cs-CZ" dirty="0" smtClean="0"/>
              <a:t> - </a:t>
            </a:r>
            <a:r>
              <a:rPr lang="cs-CZ" dirty="0" err="1" smtClean="0"/>
              <a:t>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3.</a:t>
            </a:r>
            <a:endParaRPr lang="cs-CZ" dirty="0"/>
          </a:p>
        </p:txBody>
      </p:sp>
      <p:pic>
        <p:nvPicPr>
          <p:cNvPr id="4" name="Zástupný symbol pro obsah 3" descr="Snímek 07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39014" b="43616"/>
          <a:stretch>
            <a:fillRect/>
          </a:stretch>
        </p:blipFill>
        <p:spPr>
          <a:xfrm>
            <a:off x="500034" y="1428736"/>
            <a:ext cx="8215370" cy="5000660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Osaka Castle, Japan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br>
              <a:rPr lang="en-US" sz="2400" dirty="0" smtClean="0"/>
            </a:br>
            <a:r>
              <a:rPr lang="en-US" sz="2400" dirty="0" smtClean="0"/>
              <a:t>It is one of the most famous castles in Japan.</a:t>
            </a:r>
            <a:endParaRPr lang="cs-CZ" sz="2400" dirty="0"/>
          </a:p>
        </p:txBody>
      </p:sp>
      <p:pic>
        <p:nvPicPr>
          <p:cNvPr id="4" name="Zástupný symbol pro obsah 3" descr="Snímek 11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1500174"/>
            <a:ext cx="8215370" cy="4929246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Casa Mila - Spain. </a:t>
            </a:r>
            <a:br>
              <a:rPr lang="en-US" sz="2400" dirty="0" smtClean="0"/>
            </a:br>
            <a:r>
              <a:rPr lang="en-US" sz="2400" dirty="0" smtClean="0"/>
              <a:t>Casa </a:t>
            </a:r>
            <a:r>
              <a:rPr lang="en-US" sz="2400" dirty="0" err="1" smtClean="0"/>
              <a:t>Milà</a:t>
            </a:r>
            <a:r>
              <a:rPr lang="en-US" sz="2400" dirty="0" smtClean="0"/>
              <a:t> is building architect Antonio Gaudi in Barcelona. </a:t>
            </a:r>
            <a:br>
              <a:rPr lang="en-US" sz="2400" dirty="0" smtClean="0"/>
            </a:br>
            <a:r>
              <a:rPr lang="en-US" sz="2400" dirty="0" smtClean="0"/>
              <a:t>He avoided straight lines. This applies to ceilings, walls and doors. 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4" name="Zástupný symbol pro obsah 3" descr="Snímek 11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2207" r="1122" b="5634"/>
          <a:stretch>
            <a:fillRect/>
          </a:stretch>
        </p:blipFill>
        <p:spPr>
          <a:xfrm>
            <a:off x="357158" y="1357298"/>
            <a:ext cx="8286808" cy="4786346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Arc de </a:t>
            </a:r>
            <a:r>
              <a:rPr lang="en-US" sz="2400" dirty="0" err="1" smtClean="0"/>
              <a:t>Triomphe</a:t>
            </a:r>
            <a:r>
              <a:rPr lang="cs-CZ" sz="2400" dirty="0" smtClean="0"/>
              <a:t> </a:t>
            </a:r>
            <a:r>
              <a:rPr lang="en-US" sz="2400" dirty="0" smtClean="0"/>
              <a:t>-</a:t>
            </a:r>
            <a:r>
              <a:rPr lang="cs-CZ" sz="2400" dirty="0" smtClean="0"/>
              <a:t> </a:t>
            </a:r>
            <a:r>
              <a:rPr lang="en-US" sz="2400" dirty="0" smtClean="0"/>
              <a:t>France. </a:t>
            </a:r>
            <a:br>
              <a:rPr lang="en-US" sz="2400" dirty="0" smtClean="0"/>
            </a:br>
            <a:r>
              <a:rPr lang="en-US" sz="2400" dirty="0" smtClean="0"/>
              <a:t>The arch, which was built by Napoleon Bonaparte to </a:t>
            </a:r>
            <a:r>
              <a:rPr lang="cs-CZ" sz="2400" dirty="0" err="1" smtClean="0"/>
              <a:t>remind</a:t>
            </a:r>
            <a:r>
              <a:rPr lang="en-US" sz="2400" dirty="0" smtClean="0"/>
              <a:t> his victory at the Battle of Austerlitz. </a:t>
            </a:r>
            <a:endParaRPr lang="cs-CZ" sz="2400" dirty="0"/>
          </a:p>
        </p:txBody>
      </p:sp>
      <p:pic>
        <p:nvPicPr>
          <p:cNvPr id="4" name="Zástupný symbol pro obsah 3" descr="Snímek 17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1428736"/>
            <a:ext cx="8215370" cy="500066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Chateau </a:t>
            </a:r>
            <a:r>
              <a:rPr lang="en-US" sz="2400" dirty="0" err="1" smtClean="0"/>
              <a:t>Chenonceau</a:t>
            </a:r>
            <a:r>
              <a:rPr lang="en-US" sz="2400" dirty="0" smtClean="0"/>
              <a:t> - France. </a:t>
            </a:r>
            <a:br>
              <a:rPr lang="en-US" sz="2400" dirty="0" smtClean="0"/>
            </a:br>
            <a:r>
              <a:rPr lang="en-US" sz="2400" dirty="0" smtClean="0"/>
              <a:t>It is situated about 240 km from Paris. It stands on the site of a former water mill.</a:t>
            </a:r>
            <a:endParaRPr lang="cs-CZ" sz="2400" dirty="0"/>
          </a:p>
        </p:txBody>
      </p:sp>
      <p:pic>
        <p:nvPicPr>
          <p:cNvPr id="4" name="Zástupný symbol pro obsah 3" descr="Snímek 1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1571588"/>
            <a:ext cx="8215370" cy="5000684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Pisa - Italy. </a:t>
            </a:r>
            <a:br>
              <a:rPr lang="en-US" sz="2400" dirty="0" smtClean="0"/>
            </a:br>
            <a:r>
              <a:rPr lang="en-US" sz="2400" dirty="0" smtClean="0"/>
              <a:t>Pisa is a city in </a:t>
            </a:r>
            <a:r>
              <a:rPr lang="cs-CZ" sz="2400" dirty="0" err="1" smtClean="0"/>
              <a:t>Tuscany</a:t>
            </a:r>
            <a:r>
              <a:rPr lang="cs-CZ" sz="2400" dirty="0" smtClean="0"/>
              <a:t>. </a:t>
            </a:r>
            <a:r>
              <a:rPr lang="en-US" sz="2400" dirty="0" smtClean="0"/>
              <a:t>Pisa is famous for its leaning tower on the Square of Miracles</a:t>
            </a:r>
            <a:r>
              <a:rPr lang="cs-CZ" sz="2400" dirty="0" smtClean="0"/>
              <a:t>.</a:t>
            </a:r>
            <a:r>
              <a:rPr lang="en-US" sz="2400" dirty="0" smtClean="0"/>
              <a:t> </a:t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4" name="Zástupný symbol pro obsah 3" descr="Snímek 15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1428736"/>
            <a:ext cx="8286808" cy="5143536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St. Peter's Square - Vatican. </a:t>
            </a:r>
            <a:br>
              <a:rPr lang="en-US" sz="2400" dirty="0" smtClean="0"/>
            </a:br>
            <a:r>
              <a:rPr lang="en-US" sz="2400" dirty="0" smtClean="0"/>
              <a:t>Vatican's own territory includes St. Peter's Basilica and St. Peter's Square.</a:t>
            </a:r>
            <a:r>
              <a:rPr lang="cs-CZ" sz="2400" dirty="0" smtClean="0"/>
              <a:t> </a:t>
            </a:r>
            <a:r>
              <a:rPr lang="en-US" sz="2400" dirty="0" smtClean="0"/>
              <a:t>Also Apostolic Palace and other buildings of the Vatican gardens.</a:t>
            </a:r>
            <a:endParaRPr lang="cs-CZ" sz="2400" dirty="0"/>
          </a:p>
        </p:txBody>
      </p:sp>
      <p:pic>
        <p:nvPicPr>
          <p:cNvPr id="4" name="Zástupný symbol pro obsah 3" descr="Snímek 13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-49" b="5685"/>
          <a:stretch>
            <a:fillRect/>
          </a:stretch>
        </p:blipFill>
        <p:spPr>
          <a:xfrm>
            <a:off x="428596" y="1714464"/>
            <a:ext cx="8215370" cy="4786370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Summer Palace - Yemen. </a:t>
            </a:r>
            <a:br>
              <a:rPr lang="en-US" sz="2400" dirty="0" smtClean="0"/>
            </a:br>
            <a:r>
              <a:rPr lang="en-US" sz="2400" dirty="0" smtClean="0"/>
              <a:t>Rock Palace is a royal castle. Served as a royal residence until 1962, when it was converted into a museum. </a:t>
            </a:r>
            <a:endParaRPr lang="cs-CZ" sz="2400" dirty="0"/>
          </a:p>
        </p:txBody>
      </p:sp>
      <p:pic>
        <p:nvPicPr>
          <p:cNvPr id="4" name="Zástupný symbol pro obsah 3" descr="Snímek 15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596" y="1428736"/>
            <a:ext cx="8286808" cy="4786346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2400" dirty="0" smtClean="0"/>
              <a:t>Coca Castle - Spain. </a:t>
            </a:r>
            <a:br>
              <a:rPr lang="en-US" sz="2400" dirty="0" smtClean="0"/>
            </a:br>
            <a:r>
              <a:rPr lang="en-US" sz="2400" dirty="0" smtClean="0"/>
              <a:t>In the 15th century castle was built incredible Coca. It is one of the best castles in Spain.</a:t>
            </a:r>
            <a:endParaRPr lang="cs-CZ" sz="2400" dirty="0"/>
          </a:p>
        </p:txBody>
      </p:sp>
      <p:pic>
        <p:nvPicPr>
          <p:cNvPr id="4" name="Zástupný symbol pro obsah 3" descr="Snímek 15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00034" y="1357298"/>
            <a:ext cx="8215370" cy="5143536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(2014 – 01 – 26)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89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VY_22_INOVACE_35_Minimundus - round the World 3_hz2 Číslo projektu: CZ 1.07/1.4.00/21.3355 Autor: Mgr. Zdena Hanušová Datum tvorby: 26.1.2014 Cílový ročník: 7. ročník Vzdělávací oblast: Anglický jazyk Klíčové slovo: hrad, oblouk, věž, náměstí. Anotace: Prezentace fotografií z Minimundusu.</vt:lpstr>
      <vt:lpstr>Minimundus - round the World 3.</vt:lpstr>
      <vt:lpstr>Osaka Castle, Japan.  It is one of the most famous castles in Japan.</vt:lpstr>
      <vt:lpstr>Casa Mila - Spain.  Casa Milà is building architect Antonio Gaudi in Barcelona.  He avoided straight lines. This applies to ceilings, walls and doors.  </vt:lpstr>
      <vt:lpstr>Arc de Triomphe - France.  The arch, which was built by Napoleon Bonaparte to remind his victory at the Battle of Austerlitz. </vt:lpstr>
      <vt:lpstr>Chateau Chenonceau - France.  It is situated about 240 km from Paris. It stands on the site of a former water mill.</vt:lpstr>
      <vt:lpstr>Pisa - Italy.  Pisa is a city in Tuscany. Pisa is famous for its leaning tower on the Square of Miracles.  </vt:lpstr>
      <vt:lpstr>St. Peter's Square - Vatican.  Vatican's own territory includes St. Peter's Basilica and St. Peter's Square. Also Apostolic Palace and other buildings of the Vatican gardens.</vt:lpstr>
      <vt:lpstr>Summer Palace - Yemen.  Rock Palace is a royal castle. Served as a royal residence until 1962, when it was converted into a museum. </vt:lpstr>
      <vt:lpstr>Coca Castle - Spain.  In the 15th century castle was built incredible Coca. It is one of the best castles in Spain.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Losan</cp:lastModifiedBy>
  <cp:revision>10</cp:revision>
  <dcterms:created xsi:type="dcterms:W3CDTF">2014-02-02T16:12:55Z</dcterms:created>
  <dcterms:modified xsi:type="dcterms:W3CDTF">2014-02-03T18:18:22Z</dcterms:modified>
</cp:coreProperties>
</file>