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367" r:id="rId2"/>
    <p:sldId id="269" r:id="rId3"/>
    <p:sldId id="380" r:id="rId4"/>
    <p:sldId id="294" r:id="rId5"/>
    <p:sldId id="271" r:id="rId6"/>
    <p:sldId id="260" r:id="rId7"/>
    <p:sldId id="368" r:id="rId8"/>
    <p:sldId id="381" r:id="rId9"/>
    <p:sldId id="373" r:id="rId10"/>
    <p:sldId id="371" r:id="rId11"/>
    <p:sldId id="37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30203F-9102-415C-B2EC-5C2F3331BA1C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B8DA9E-C8F9-495E-B1F7-BF234F21F1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A146C-789F-4E88-9260-6D6D5796490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17C0-037E-47A3-B9D9-8D0E1DBC5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A146C-789F-4E88-9260-6D6D5796490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17C0-037E-47A3-B9D9-8D0E1DBC5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A146C-789F-4E88-9260-6D6D5796490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17C0-037E-47A3-B9D9-8D0E1DBC5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A146C-789F-4E88-9260-6D6D5796490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17C0-037E-47A3-B9D9-8D0E1DBC5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A146C-789F-4E88-9260-6D6D5796490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17C0-037E-47A3-B9D9-8D0E1DBC5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A146C-789F-4E88-9260-6D6D5796490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17C0-037E-47A3-B9D9-8D0E1DBC5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A146C-789F-4E88-9260-6D6D5796490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17C0-037E-47A3-B9D9-8D0E1DBC5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A146C-789F-4E88-9260-6D6D5796490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17C0-037E-47A3-B9D9-8D0E1DBC5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A146C-789F-4E88-9260-6D6D5796490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17C0-037E-47A3-B9D9-8D0E1DBC5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A146C-789F-4E88-9260-6D6D5796490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17C0-037E-47A3-B9D9-8D0E1DBC5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A146C-789F-4E88-9260-6D6D5796490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17C0-037E-47A3-B9D9-8D0E1DBC5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5A146C-789F-4E88-9260-6D6D5796490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3917C0-037E-47A3-B9D9-8D0E1DBC51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28605"/>
            <a:ext cx="7772400" cy="3171846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smtClean="0"/>
              <a:t>: VY_22_INOVACE_36_Minimundus</a:t>
            </a:r>
            <a:r>
              <a:rPr lang="cs-CZ" sz="1600" dirty="0" smtClean="0"/>
              <a:t> - </a:t>
            </a:r>
            <a:r>
              <a:rPr lang="cs-CZ" sz="1600" dirty="0" err="1" smtClean="0"/>
              <a:t>round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World</a:t>
            </a:r>
            <a:r>
              <a:rPr lang="cs-CZ" sz="1600" dirty="0" smtClean="0"/>
              <a:t> 4_hz2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27.1.2014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7.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 věž, mešita, chrám, zeď, socha, pyramida.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</a:t>
            </a:r>
            <a:r>
              <a:rPr lang="cs-CZ" sz="1600" dirty="0" err="1" smtClean="0"/>
              <a:t>Minimundusu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Minimundus</a:t>
            </a:r>
            <a:r>
              <a:rPr lang="cs-CZ" dirty="0" smtClean="0"/>
              <a:t> - </a:t>
            </a:r>
            <a:r>
              <a:rPr lang="cs-CZ" dirty="0" err="1" smtClean="0"/>
              <a:t>round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4.</a:t>
            </a:r>
            <a:endParaRPr lang="cs-CZ" dirty="0"/>
          </a:p>
        </p:txBody>
      </p:sp>
      <p:pic>
        <p:nvPicPr>
          <p:cNvPr id="4" name="Zástupný symbol pro obsah 3" descr="Snímek 07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39014" t="805" r="15612" b="42811"/>
          <a:stretch>
            <a:fillRect/>
          </a:stretch>
        </p:blipFill>
        <p:spPr>
          <a:xfrm>
            <a:off x="1000100" y="1285860"/>
            <a:ext cx="7072362" cy="5286412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CN Tower - Canada. </a:t>
            </a:r>
            <a:br>
              <a:rPr lang="en-US" sz="2400" dirty="0" smtClean="0"/>
            </a:br>
            <a:r>
              <a:rPr lang="en-US" sz="2400" dirty="0" smtClean="0"/>
              <a:t>It is a tourist telecommunication tower in Toronto. It is the third tallest building in the world. It is high 553.33 m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endParaRPr lang="cs-CZ" sz="2400" dirty="0"/>
          </a:p>
        </p:txBody>
      </p:sp>
      <p:pic>
        <p:nvPicPr>
          <p:cNvPr id="4" name="Zástupný symbol pro obsah 3" descr="Snímek 13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29565" r="49565" b="33333"/>
          <a:stretch>
            <a:fillRect/>
          </a:stretch>
        </p:blipFill>
        <p:spPr>
          <a:xfrm>
            <a:off x="1571604" y="1571612"/>
            <a:ext cx="5715039" cy="500066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City Hall in Brussels</a:t>
            </a:r>
            <a:r>
              <a:rPr lang="cs-CZ" sz="2400" dirty="0" smtClean="0"/>
              <a:t> - </a:t>
            </a:r>
            <a:r>
              <a:rPr lang="en-US" sz="2400" dirty="0" smtClean="0"/>
              <a:t>Belgium. </a:t>
            </a:r>
            <a:br>
              <a:rPr lang="en-US" sz="2400" dirty="0" smtClean="0"/>
            </a:br>
            <a:r>
              <a:rPr lang="en-US" sz="2400" dirty="0" smtClean="0"/>
              <a:t>City Hall is located on the Grand Place. Town Hall tower is 96 meters high.</a:t>
            </a:r>
            <a:endParaRPr lang="cs-CZ" sz="2400" dirty="0"/>
          </a:p>
        </p:txBody>
      </p:sp>
      <p:pic>
        <p:nvPicPr>
          <p:cNvPr id="4" name="Zástupný symbol pro obsah 3" descr="Snímek 10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5869" t="2816" r="10888"/>
          <a:stretch>
            <a:fillRect/>
          </a:stretch>
        </p:blipFill>
        <p:spPr>
          <a:xfrm>
            <a:off x="500034" y="1428736"/>
            <a:ext cx="8215370" cy="5072098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Mosque in Banda Aceh - Sumatra. </a:t>
            </a:r>
            <a:br>
              <a:rPr lang="en-US" sz="2400" dirty="0" smtClean="0"/>
            </a:br>
            <a:r>
              <a:rPr lang="en-US" sz="2400" dirty="0" smtClean="0"/>
              <a:t>Great Mosque was built in the thirteenth century. After the Dutch attack in 1873 burned down</a:t>
            </a:r>
            <a:r>
              <a:rPr lang="cs-CZ" sz="2400" dirty="0" smtClean="0"/>
              <a:t>. T</a:t>
            </a:r>
            <a:r>
              <a:rPr lang="en-US" sz="2400" dirty="0" smtClean="0"/>
              <a:t>he Dutch built new in 1883. 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4" name="Zástupný symbol pro obsah 3" descr="Snímek 09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13271"/>
          <a:stretch>
            <a:fillRect/>
          </a:stretch>
        </p:blipFill>
        <p:spPr>
          <a:xfrm>
            <a:off x="428596" y="1428736"/>
            <a:ext cx="8283930" cy="5072098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Sophie's temple</a:t>
            </a:r>
            <a:r>
              <a:rPr lang="cs-CZ" sz="2400" dirty="0" smtClean="0"/>
              <a:t> </a:t>
            </a:r>
            <a:r>
              <a:rPr lang="en-US" sz="2400" dirty="0" smtClean="0"/>
              <a:t>-</a:t>
            </a:r>
            <a:r>
              <a:rPr lang="cs-CZ" sz="2400" dirty="0" smtClean="0"/>
              <a:t> </a:t>
            </a:r>
            <a:r>
              <a:rPr lang="en-US" sz="2400" dirty="0" smtClean="0"/>
              <a:t>Kiev. </a:t>
            </a:r>
            <a:br>
              <a:rPr lang="en-US" sz="2400" dirty="0" smtClean="0"/>
            </a:br>
            <a:r>
              <a:rPr lang="en-US" sz="2400" dirty="0" smtClean="0"/>
              <a:t>Here was the first library in Russia and the first school. There was crowned princes. 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4" name="Zástupný symbol pro obsah 3" descr="Snímek 08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0034" y="1571588"/>
            <a:ext cx="8215370" cy="4929246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Statue of Liberty - USA. </a:t>
            </a:r>
            <a:br>
              <a:rPr lang="en-US" sz="2400" dirty="0" smtClean="0"/>
            </a:br>
            <a:r>
              <a:rPr lang="en-US" sz="2400" dirty="0" smtClean="0"/>
              <a:t>The Statue of Liberty is one of the main tourist attractions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en-US" sz="2400" dirty="0" smtClean="0"/>
              <a:t> of New York City. 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8311" t="7555" r="23096" b="7809"/>
          <a:stretch>
            <a:fillRect/>
          </a:stretch>
        </p:blipFill>
        <p:spPr bwMode="auto">
          <a:xfrm>
            <a:off x="1357290" y="1428736"/>
            <a:ext cx="6500858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Great Wall of China. </a:t>
            </a:r>
            <a:br>
              <a:rPr lang="en-US" sz="2400" dirty="0" smtClean="0"/>
            </a:br>
            <a:r>
              <a:rPr lang="en-US" sz="2400" dirty="0" smtClean="0"/>
              <a:t>It is an old system of fortifications stretching across northern China. </a:t>
            </a:r>
            <a:br>
              <a:rPr lang="en-US" sz="2400" dirty="0" smtClean="0"/>
            </a:br>
            <a:r>
              <a:rPr lang="en-US" sz="2400" dirty="0" smtClean="0"/>
              <a:t>The wall stretches for about 3460 km (with all branches 8,858.8 km).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32910" t="1045" r="14599"/>
          <a:stretch>
            <a:fillRect/>
          </a:stretch>
        </p:blipFill>
        <p:spPr bwMode="auto">
          <a:xfrm>
            <a:off x="500034" y="1571612"/>
            <a:ext cx="8215370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Pyramid of the Sun - Mexico. </a:t>
            </a:r>
            <a:br>
              <a:rPr lang="en-US" sz="2400" dirty="0" smtClean="0"/>
            </a:br>
            <a:r>
              <a:rPr lang="en-US" sz="2400" dirty="0" smtClean="0"/>
              <a:t>Pyramid of the Sun has a height of 63 m</a:t>
            </a:r>
            <a:r>
              <a:rPr lang="cs-CZ" sz="2400" dirty="0" smtClean="0"/>
              <a:t>.</a:t>
            </a:r>
            <a:r>
              <a:rPr lang="en-US" sz="2400" dirty="0" smtClean="0"/>
              <a:t> On the platform once stood a temple. 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18644" t="20856" r="12712" b="19718"/>
          <a:stretch>
            <a:fillRect/>
          </a:stretch>
        </p:blipFill>
        <p:spPr bwMode="auto">
          <a:xfrm>
            <a:off x="357158" y="1500174"/>
            <a:ext cx="8429684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err="1" smtClean="0"/>
              <a:t>Taj</a:t>
            </a:r>
            <a:r>
              <a:rPr lang="en-US" sz="2400" dirty="0" smtClean="0"/>
              <a:t> </a:t>
            </a:r>
            <a:r>
              <a:rPr lang="en-US" sz="2400" dirty="0" err="1" smtClean="0"/>
              <a:t>Mahal</a:t>
            </a:r>
            <a:r>
              <a:rPr lang="en-US" sz="2400" dirty="0" smtClean="0"/>
              <a:t> - India. </a:t>
            </a:r>
            <a:br>
              <a:rPr lang="en-US" sz="2400" dirty="0" smtClean="0"/>
            </a:br>
            <a:r>
              <a:rPr lang="en-US" sz="2400" dirty="0" smtClean="0"/>
              <a:t>For many people today the </a:t>
            </a:r>
            <a:r>
              <a:rPr lang="en-US" sz="2400" dirty="0" err="1" smtClean="0"/>
              <a:t>Taj</a:t>
            </a:r>
            <a:r>
              <a:rPr lang="en-US" sz="2400" dirty="0" smtClean="0"/>
              <a:t> </a:t>
            </a:r>
            <a:r>
              <a:rPr lang="en-US" sz="2400" dirty="0" err="1" smtClean="0"/>
              <a:t>Mahal</a:t>
            </a:r>
            <a:r>
              <a:rPr lang="en-US" sz="2400" dirty="0" smtClean="0"/>
              <a:t> symbol of India. The building is 73 meters high. 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-98" b="17143"/>
          <a:stretch>
            <a:fillRect/>
          </a:stretch>
        </p:blipFill>
        <p:spPr bwMode="auto">
          <a:xfrm>
            <a:off x="500034" y="1428736"/>
            <a:ext cx="8143932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01 – 27)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326</TotalTime>
  <Words>94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VY_22_INOVACE_36_Minimundus - round the World 4_hz2 Číslo projektu: CZ 1.07/1.4.00/21.3355 Autor: Mgr. Zdena Hanušová Datum tvorby: 27.1.2014 Cílový ročník: 7. ročník Vzdělávací oblast: Anglický jazyk Klíčové slovo:  věž, mešita, chrám, zeď, socha, pyramida. Anotace: Prezentace fotografií z Minimundusu.</vt:lpstr>
      <vt:lpstr>Minimundus - round the World 4.</vt:lpstr>
      <vt:lpstr>CN Tower - Canada.  It is a tourist telecommunication tower in Toronto. It is the third tallest building in the world. It is high 553.33 m. </vt:lpstr>
      <vt:lpstr>City Hall in Brussels - Belgium.  City Hall is located on the Grand Place. Town Hall tower is 96 meters high.</vt:lpstr>
      <vt:lpstr>Mosque in Banda Aceh - Sumatra.  Great Mosque was built in the thirteenth century. After the Dutch attack in 1873 burned down. The Dutch built new in 1883.  </vt:lpstr>
      <vt:lpstr>Sophie's temple - Kiev.  Here was the first library in Russia and the first school. There was crowned princes.  </vt:lpstr>
      <vt:lpstr>Statue of Liberty - USA.  The Statue of Liberty is one of the main tourist attractions  of New York City.  </vt:lpstr>
      <vt:lpstr>Great Wall of China.  It is an old system of fortifications stretching across northern China.  The wall stretches for about 3460 km (with all branches 8,858.8 km).</vt:lpstr>
      <vt:lpstr>Pyramid of the Sun - Mexico.  Pyramid of the Sun has a height of 63 m. On the platform once stood a temple.  </vt:lpstr>
      <vt:lpstr>Taj Mahal - India.  For many people today the Taj Mahal symbol of India. The building is 73 meters high. 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22</cp:revision>
  <dcterms:created xsi:type="dcterms:W3CDTF">2013-05-01T16:18:13Z</dcterms:created>
  <dcterms:modified xsi:type="dcterms:W3CDTF">2014-02-03T18:38:54Z</dcterms:modified>
</cp:coreProperties>
</file>