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277" r:id="rId2"/>
    <p:sldId id="259" r:id="rId3"/>
    <p:sldId id="260" r:id="rId4"/>
    <p:sldId id="262" r:id="rId5"/>
    <p:sldId id="266" r:id="rId6"/>
    <p:sldId id="267" r:id="rId7"/>
    <p:sldId id="270" r:id="rId8"/>
    <p:sldId id="273" r:id="rId9"/>
    <p:sldId id="27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9D222F-8323-4355-B429-55FD151AC0DF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471C7A-C57C-4CAE-A4B2-88FE547AE2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2417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Po kliknutí následuje časovaná prezentace.</a:t>
            </a:r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A27DF7D0-8F64-4511-A1BE-3BBE636718F9}" type="slidenum">
              <a:rPr lang="cs-CZ" smtClean="0"/>
              <a:pPr eaLnBrk="1" hangingPunct="1"/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F432-17D7-4BF9-9D00-56E8747F6896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38B86-410A-472A-95CD-FBC9ED5B5B5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F432-17D7-4BF9-9D00-56E8747F6896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38B86-410A-472A-95CD-FBC9ED5B5B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F432-17D7-4BF9-9D00-56E8747F6896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8F38B86-410A-472A-95CD-FBC9ED5B5B5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F432-17D7-4BF9-9D00-56E8747F6896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38B86-410A-472A-95CD-FBC9ED5B5B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F432-17D7-4BF9-9D00-56E8747F6896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38B86-410A-472A-95CD-FBC9ED5B5B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F432-17D7-4BF9-9D00-56E8747F6896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38B86-410A-472A-95CD-FBC9ED5B5B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F432-17D7-4BF9-9D00-56E8747F6896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38B86-410A-472A-95CD-FBC9ED5B5B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F432-17D7-4BF9-9D00-56E8747F6896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38B86-410A-472A-95CD-FBC9ED5B5B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F432-17D7-4BF9-9D00-56E8747F6896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38B86-410A-472A-95CD-FBC9ED5B5B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F432-17D7-4BF9-9D00-56E8747F6896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38B86-410A-472A-95CD-FBC9ED5B5B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F432-17D7-4BF9-9D00-56E8747F6896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38B86-410A-472A-95CD-FBC9ED5B5B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883F432-17D7-4BF9-9D00-56E8747F6896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8F38B86-410A-472A-95CD-FBC9ED5B5B54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33375"/>
            <a:ext cx="560070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863" y="1398588"/>
            <a:ext cx="3741737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5570758"/>
              </p:ext>
            </p:extLst>
          </p:nvPr>
        </p:nvGraphicFramePr>
        <p:xfrm>
          <a:off x="684213" y="4881563"/>
          <a:ext cx="7848600" cy="1798708"/>
        </p:xfrm>
        <a:graphic>
          <a:graphicData uri="http://schemas.openxmlformats.org/drawingml/2006/table">
            <a:tbl>
              <a:tblPr/>
              <a:tblGrid>
                <a:gridCol w="2376182"/>
                <a:gridCol w="5472418"/>
              </a:tblGrid>
              <a:tr h="3966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1" marR="6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1" marR="6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3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1" marR="6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Rozmanitost a ochrana přírody, vesmír, technika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1" marR="6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3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1" marR="6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VY_32_INOVACE_10_Podnebné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pásy blíže k rovníku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1" marR="6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3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1" marR="6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Marie </a:t>
                      </a:r>
                      <a:r>
                        <a:rPr lang="cs-CZ" sz="2000" baseline="0" dirty="0" err="1" smtClean="0">
                          <a:latin typeface="Times New Roman"/>
                          <a:ea typeface="Calibri"/>
                          <a:cs typeface="Times New Roman"/>
                        </a:rPr>
                        <a:t>Karochová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1" marR="6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431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0" y="0"/>
            <a:ext cx="9144000" cy="5229200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cs-CZ" dirty="0" smtClean="0">
                <a:solidFill>
                  <a:srgbClr val="FFFF00"/>
                </a:solidFill>
              </a:rPr>
              <a:t>                               </a:t>
            </a:r>
            <a:r>
              <a:rPr lang="cs-CZ" b="1" i="1" u="sng" dirty="0" smtClean="0">
                <a:solidFill>
                  <a:srgbClr val="FFFF00"/>
                </a:solidFill>
              </a:rPr>
              <a:t>PODNEBNÉ PÁSY</a:t>
            </a:r>
          </a:p>
          <a:p>
            <a:pPr eaLnBrk="1" hangingPunct="1">
              <a:buFontTx/>
              <a:buNone/>
            </a:pPr>
            <a:endParaRPr lang="cs-CZ" b="1" i="1" u="sng" dirty="0" smtClean="0">
              <a:solidFill>
                <a:schemeClr val="bg1"/>
              </a:solidFill>
            </a:endParaRPr>
          </a:p>
          <a:p>
            <a:pPr eaLnBrk="1" hangingPunct="1">
              <a:buFontTx/>
              <a:buNone/>
            </a:pPr>
            <a:r>
              <a:rPr lang="cs-CZ" dirty="0" smtClean="0">
                <a:solidFill>
                  <a:schemeClr val="bg1"/>
                </a:solidFill>
              </a:rPr>
              <a:t>                              </a:t>
            </a:r>
            <a:r>
              <a:rPr lang="cs-CZ" b="1" dirty="0" smtClean="0">
                <a:solidFill>
                  <a:schemeClr val="bg1"/>
                </a:solidFill>
              </a:rPr>
              <a:t>Polární pás</a:t>
            </a:r>
          </a:p>
          <a:p>
            <a:pPr eaLnBrk="1" hangingPunct="1">
              <a:buFontTx/>
              <a:buNone/>
            </a:pPr>
            <a:r>
              <a:rPr lang="cs-CZ" b="1" dirty="0" smtClean="0">
                <a:solidFill>
                  <a:schemeClr val="bg1"/>
                </a:solidFill>
              </a:rPr>
              <a:t>                              Mírný pás</a:t>
            </a:r>
          </a:p>
          <a:p>
            <a:pPr eaLnBrk="1" hangingPunct="1">
              <a:buFontTx/>
              <a:buNone/>
            </a:pPr>
            <a:r>
              <a:rPr lang="cs-CZ" b="1" dirty="0" smtClean="0">
                <a:solidFill>
                  <a:schemeClr val="bg1"/>
                </a:solidFill>
              </a:rPr>
              <a:t>                              Subtropický pás</a:t>
            </a:r>
          </a:p>
          <a:p>
            <a:pPr eaLnBrk="1" hangingPunct="1">
              <a:buFontTx/>
              <a:buNone/>
            </a:pPr>
            <a:r>
              <a:rPr lang="cs-CZ" b="1" dirty="0" smtClean="0">
                <a:solidFill>
                  <a:schemeClr val="bg1"/>
                </a:solidFill>
              </a:rPr>
              <a:t>                              Tropický pás</a:t>
            </a:r>
          </a:p>
          <a:p>
            <a:pPr eaLnBrk="1" hangingPunct="1">
              <a:buFontTx/>
              <a:buNone/>
            </a:pPr>
            <a:r>
              <a:rPr lang="cs-CZ" b="1" dirty="0" smtClean="0">
                <a:solidFill>
                  <a:schemeClr val="bg1"/>
                </a:solidFill>
              </a:rPr>
              <a:t>----------------------------</a:t>
            </a:r>
            <a:r>
              <a:rPr lang="cs-CZ" b="1" i="1" dirty="0" smtClean="0">
                <a:solidFill>
                  <a:schemeClr val="bg1"/>
                </a:solidFill>
              </a:rPr>
              <a:t>rovník</a:t>
            </a:r>
            <a:r>
              <a:rPr lang="cs-CZ" b="1" dirty="0" smtClean="0">
                <a:solidFill>
                  <a:schemeClr val="bg1"/>
                </a:solidFill>
              </a:rPr>
              <a:t>------------------------------</a:t>
            </a:r>
          </a:p>
          <a:p>
            <a:pPr eaLnBrk="1" hangingPunct="1">
              <a:buFontTx/>
              <a:buNone/>
            </a:pPr>
            <a:r>
              <a:rPr lang="cs-CZ" b="1" dirty="0" smtClean="0">
                <a:solidFill>
                  <a:schemeClr val="bg1"/>
                </a:solidFill>
              </a:rPr>
              <a:t>                              Tropický pás</a:t>
            </a:r>
          </a:p>
          <a:p>
            <a:pPr eaLnBrk="1" hangingPunct="1">
              <a:buFontTx/>
              <a:buNone/>
            </a:pPr>
            <a:r>
              <a:rPr lang="cs-CZ" b="1" dirty="0" smtClean="0">
                <a:solidFill>
                  <a:schemeClr val="bg1"/>
                </a:solidFill>
              </a:rPr>
              <a:t>                              Subtropický pás</a:t>
            </a:r>
          </a:p>
          <a:p>
            <a:pPr eaLnBrk="1" hangingPunct="1">
              <a:buFontTx/>
              <a:buNone/>
            </a:pPr>
            <a:r>
              <a:rPr lang="cs-CZ" b="1" dirty="0" smtClean="0">
                <a:solidFill>
                  <a:schemeClr val="bg1"/>
                </a:solidFill>
              </a:rPr>
              <a:t>                              Mírný pás</a:t>
            </a:r>
            <a:r>
              <a:rPr lang="cs-CZ" dirty="0" smtClean="0">
                <a:solidFill>
                  <a:schemeClr val="bg1"/>
                </a:solidFill>
              </a:rPr>
              <a:t>  </a:t>
            </a:r>
          </a:p>
          <a:p>
            <a:pPr eaLnBrk="1" hangingPunct="1">
              <a:buFontTx/>
              <a:buNone/>
            </a:pPr>
            <a:r>
              <a:rPr lang="cs-CZ" dirty="0" smtClean="0">
                <a:solidFill>
                  <a:schemeClr val="bg1"/>
                </a:solidFill>
              </a:rPr>
              <a:t>                              </a:t>
            </a:r>
            <a:r>
              <a:rPr lang="cs-CZ" b="1" dirty="0" smtClean="0">
                <a:solidFill>
                  <a:schemeClr val="bg1"/>
                </a:solidFill>
              </a:rPr>
              <a:t>Polární pás</a:t>
            </a:r>
          </a:p>
        </p:txBody>
      </p:sp>
    </p:spTree>
    <p:extLst>
      <p:ext uri="{BB962C8B-B14F-4D97-AF65-F5344CB8AC3E}">
        <p14:creationId xmlns:p14="http://schemas.microsoft.com/office/powerpoint/2010/main" val="121424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84784"/>
            <a:ext cx="8219256" cy="3010346"/>
          </a:xfrm>
        </p:spPr>
        <p:txBody>
          <a:bodyPr/>
          <a:lstStyle/>
          <a:p>
            <a:pPr>
              <a:defRPr/>
            </a:pPr>
            <a:r>
              <a:rPr lang="cs-CZ" sz="6600" dirty="0" smtClean="0"/>
              <a:t>Podnebné pásy</a:t>
            </a:r>
            <a:br>
              <a:rPr lang="cs-CZ" sz="6600" dirty="0" smtClean="0"/>
            </a:br>
            <a:r>
              <a:rPr lang="cs-CZ" sz="6600" dirty="0" smtClean="0"/>
              <a:t>blíže k rovníku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1287487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255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i="1" u="sng"/>
              <a:t>SUBTROPICKÝ PÁS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0" y="981075"/>
            <a:ext cx="9144000" cy="5876925"/>
          </a:xfrm>
        </p:spPr>
        <p:txBody>
          <a:bodyPr/>
          <a:lstStyle/>
          <a:p>
            <a:pPr eaLnBrk="1" hangingPunct="1"/>
            <a:r>
              <a:rPr lang="cs-CZ" sz="2400" smtClean="0"/>
              <a:t>oblasti mezi tropickými a mírnými pásy</a:t>
            </a:r>
          </a:p>
          <a:p>
            <a:pPr eaLnBrk="1" hangingPunct="1"/>
            <a:r>
              <a:rPr lang="cs-CZ" sz="2400" smtClean="0"/>
              <a:t>velmi teplo ve dne i v noci</a:t>
            </a:r>
          </a:p>
          <a:p>
            <a:pPr eaLnBrk="1" hangingPunct="1"/>
            <a:r>
              <a:rPr lang="cs-CZ" sz="2400" smtClean="0"/>
              <a:t>dlouhé léto, málo prší</a:t>
            </a:r>
          </a:p>
          <a:p>
            <a:pPr eaLnBrk="1" hangingPunct="1"/>
            <a:r>
              <a:rPr lang="cs-CZ" sz="2400" smtClean="0"/>
              <a:t>zima je krátká, málokdy sněží</a:t>
            </a:r>
          </a:p>
          <a:p>
            <a:pPr eaLnBrk="1" hangingPunct="1"/>
            <a:r>
              <a:rPr lang="cs-CZ" sz="2400" smtClean="0"/>
              <a:t>trávíme zde u moře dovolené</a:t>
            </a:r>
          </a:p>
          <a:p>
            <a:pPr eaLnBrk="1" hangingPunct="1"/>
            <a:r>
              <a:rPr lang="cs-CZ" sz="2400" smtClean="0"/>
              <a:t>velmi příznivé podmínky pro zemědělství</a:t>
            </a:r>
          </a:p>
        </p:txBody>
      </p:sp>
    </p:spTree>
    <p:extLst>
      <p:ext uri="{BB962C8B-B14F-4D97-AF65-F5344CB8AC3E}">
        <p14:creationId xmlns:p14="http://schemas.microsoft.com/office/powerpoint/2010/main" val="29594185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9810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i="1" u="sng"/>
              <a:t>TROPICKÝ PÁS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0" y="1052513"/>
            <a:ext cx="9144000" cy="2663825"/>
          </a:xfrm>
        </p:spPr>
        <p:txBody>
          <a:bodyPr/>
          <a:lstStyle/>
          <a:p>
            <a:pPr eaLnBrk="1" hangingPunct="1"/>
            <a:r>
              <a:rPr lang="cs-CZ" sz="2000" smtClean="0"/>
              <a:t>rozprostírá se kolem rovníku</a:t>
            </a:r>
          </a:p>
          <a:p>
            <a:pPr eaLnBrk="1" hangingPunct="1"/>
            <a:r>
              <a:rPr lang="cs-CZ" sz="2000" smtClean="0"/>
              <a:t>nejteplejší oblast na Zemi</a:t>
            </a:r>
          </a:p>
          <a:p>
            <a:pPr eaLnBrk="1" hangingPunct="1"/>
            <a:r>
              <a:rPr lang="cs-CZ" sz="2000" smtClean="0"/>
              <a:t>střídání ročních období nerozeznatelné</a:t>
            </a:r>
          </a:p>
          <a:p>
            <a:pPr eaLnBrk="1" hangingPunct="1"/>
            <a:r>
              <a:rPr lang="cs-CZ" sz="2000" smtClean="0"/>
              <a:t>od rovníku na sever najdeme </a:t>
            </a:r>
            <a:r>
              <a:rPr lang="cs-CZ" sz="2000" i="1" u="sng" smtClean="0">
                <a:solidFill>
                  <a:srgbClr val="FFFF00"/>
                </a:solidFill>
              </a:rPr>
              <a:t>tři druhy krajiny</a:t>
            </a:r>
            <a:r>
              <a:rPr lang="cs-CZ" sz="2000" smtClean="0"/>
              <a:t>:</a:t>
            </a:r>
          </a:p>
          <a:p>
            <a:pPr eaLnBrk="1" hangingPunct="1">
              <a:buFontTx/>
              <a:buNone/>
            </a:pPr>
            <a:r>
              <a:rPr lang="cs-CZ" sz="2000" smtClean="0"/>
              <a:t>                                               - tropické deštné lesy</a:t>
            </a:r>
          </a:p>
          <a:p>
            <a:pPr eaLnBrk="1" hangingPunct="1">
              <a:buFontTx/>
              <a:buNone/>
            </a:pPr>
            <a:r>
              <a:rPr lang="cs-CZ" sz="2000" smtClean="0"/>
              <a:t>                                               - savany</a:t>
            </a:r>
          </a:p>
          <a:p>
            <a:pPr eaLnBrk="1" hangingPunct="1">
              <a:buFontTx/>
              <a:buNone/>
            </a:pPr>
            <a:r>
              <a:rPr lang="cs-CZ" sz="2000" smtClean="0"/>
              <a:t>                                               - pouště</a:t>
            </a:r>
          </a:p>
        </p:txBody>
      </p:sp>
    </p:spTree>
    <p:extLst>
      <p:ext uri="{BB962C8B-B14F-4D97-AF65-F5344CB8AC3E}">
        <p14:creationId xmlns:p14="http://schemas.microsoft.com/office/powerpoint/2010/main" val="3674610493"/>
      </p:ext>
    </p:extLst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1207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u="sng" dirty="0"/>
              <a:t>Tropické deštné lesy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12875"/>
            <a:ext cx="8229600" cy="4606925"/>
          </a:xfrm>
        </p:spPr>
        <p:txBody>
          <a:bodyPr/>
          <a:lstStyle/>
          <a:p>
            <a:pPr eaLnBrk="1" hangingPunct="1"/>
            <a:r>
              <a:rPr lang="cs-CZ" sz="2400" dirty="0" smtClean="0"/>
              <a:t>v širokém pásu kolem rovníku</a:t>
            </a:r>
          </a:p>
          <a:p>
            <a:pPr eaLnBrk="1" hangingPunct="1"/>
            <a:r>
              <a:rPr lang="cs-CZ" sz="2400" dirty="0" smtClean="0"/>
              <a:t>velmi teplo, vlhko a téměř pořád prší</a:t>
            </a:r>
          </a:p>
          <a:p>
            <a:pPr eaLnBrk="1" hangingPunct="1"/>
            <a:r>
              <a:rPr lang="cs-CZ" sz="2400" dirty="0" smtClean="0"/>
              <a:t>žije zde nejvíce rozmanitých druhů rostlin a živočichů</a:t>
            </a:r>
          </a:p>
          <a:p>
            <a:pPr eaLnBrk="1" hangingPunct="1"/>
            <a:r>
              <a:rPr lang="cs-CZ" sz="2400" dirty="0" smtClean="0">
                <a:solidFill>
                  <a:srgbClr val="FFFF00"/>
                </a:solidFill>
              </a:rPr>
              <a:t>vytvářejí většinu kyslíku pro celou naši planetu Zemi,</a:t>
            </a: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    </a:t>
            </a:r>
            <a:r>
              <a:rPr lang="cs-CZ" sz="2400" dirty="0" smtClean="0"/>
              <a:t>proto se jim říká </a:t>
            </a:r>
            <a:r>
              <a:rPr lang="cs-CZ" sz="2400" dirty="0" smtClean="0"/>
              <a:t>,,plíce Země“</a:t>
            </a:r>
            <a:endParaRPr lang="cs-CZ" sz="2400" dirty="0" smtClean="0"/>
          </a:p>
          <a:p>
            <a:pPr eaLnBrk="1" hangingPunct="1">
              <a:buFontTx/>
              <a:buNone/>
            </a:pPr>
            <a:endParaRPr lang="cs-CZ" sz="2400" dirty="0" smtClean="0"/>
          </a:p>
          <a:p>
            <a:pPr eaLnBrk="1" hangingPunct="1">
              <a:buFontTx/>
              <a:buNone/>
            </a:pPr>
            <a:endParaRPr lang="cs-CZ" sz="2400" dirty="0" smtClean="0"/>
          </a:p>
          <a:p>
            <a:pPr eaLnBrk="1" hangingPunct="1">
              <a:buFontTx/>
              <a:buNone/>
            </a:pPr>
            <a:endParaRPr lang="cs-CZ" sz="2400" dirty="0" smtClean="0"/>
          </a:p>
          <a:p>
            <a:pPr eaLnBrk="1" hangingPunct="1">
              <a:buFontTx/>
              <a:buNone/>
            </a:pPr>
            <a:endParaRPr lang="cs-CZ" sz="2400" dirty="0" smtClean="0"/>
          </a:p>
          <a:p>
            <a:pPr eaLnBrk="1" hangingPunct="1">
              <a:buFontTx/>
              <a:buNone/>
            </a:pPr>
            <a:endParaRPr lang="cs-CZ" sz="2400" dirty="0" smtClean="0"/>
          </a:p>
          <a:p>
            <a:pPr eaLnBrk="1" hangingPunct="1">
              <a:buFontTx/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1474373495"/>
      </p:ext>
    </p:extLst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0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u="sng" dirty="0"/>
              <a:t>Savany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81075"/>
            <a:ext cx="8229600" cy="5038725"/>
          </a:xfrm>
        </p:spPr>
        <p:txBody>
          <a:bodyPr/>
          <a:lstStyle/>
          <a:p>
            <a:pPr eaLnBrk="1" hangingPunct="1"/>
            <a:r>
              <a:rPr lang="cs-CZ" sz="2400" smtClean="0"/>
              <a:t>rozkládají se od tropických deštných lesů směrem</a:t>
            </a:r>
          </a:p>
          <a:p>
            <a:pPr eaLnBrk="1" hangingPunct="1"/>
            <a:r>
              <a:rPr lang="cs-CZ" sz="2400" smtClean="0"/>
              <a:t>k severu a jihu</a:t>
            </a:r>
          </a:p>
          <a:p>
            <a:pPr eaLnBrk="1" hangingPunct="1"/>
            <a:r>
              <a:rPr lang="cs-CZ" sz="2400" smtClean="0"/>
              <a:t>rovné otevřené plochy pokryté travinami a někde keři, stromy jsou zde jen rozptýleně</a:t>
            </a:r>
          </a:p>
          <a:p>
            <a:pPr eaLnBrk="1" hangingPunct="1"/>
            <a:r>
              <a:rPr lang="cs-CZ" sz="2400" smtClean="0"/>
              <a:t>po výrazném </a:t>
            </a:r>
            <a:r>
              <a:rPr lang="cs-CZ" sz="2400" i="1" u="sng" smtClean="0"/>
              <a:t>období sucha</a:t>
            </a:r>
            <a:r>
              <a:rPr lang="cs-CZ" sz="2400" smtClean="0"/>
              <a:t> přichází vždy </a:t>
            </a:r>
            <a:r>
              <a:rPr lang="cs-CZ" sz="2400" i="1" u="sng" smtClean="0"/>
              <a:t>období dešťů</a:t>
            </a:r>
          </a:p>
        </p:txBody>
      </p:sp>
    </p:spTree>
    <p:extLst>
      <p:ext uri="{BB962C8B-B14F-4D97-AF65-F5344CB8AC3E}">
        <p14:creationId xmlns:p14="http://schemas.microsoft.com/office/powerpoint/2010/main" val="3476300571"/>
      </p:ext>
    </p:extLst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366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u="sng"/>
              <a:t>Pouště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0" y="692150"/>
            <a:ext cx="9144000" cy="6165850"/>
          </a:xfrm>
        </p:spPr>
        <p:txBody>
          <a:bodyPr/>
          <a:lstStyle/>
          <a:p>
            <a:pPr eaLnBrk="1" hangingPunct="1"/>
            <a:r>
              <a:rPr lang="cs-CZ" sz="2400" smtClean="0"/>
              <a:t>nacházejí se na severních a jižních okrajích tropického pásu</a:t>
            </a:r>
          </a:p>
          <a:p>
            <a:pPr eaLnBrk="1" hangingPunct="1"/>
            <a:r>
              <a:rPr lang="cs-CZ" sz="2400" smtClean="0"/>
              <a:t>velmi suché, horké oblasti</a:t>
            </a:r>
          </a:p>
          <a:p>
            <a:pPr eaLnBrk="1" hangingPunct="1"/>
            <a:r>
              <a:rPr lang="cs-CZ" sz="2400" smtClean="0"/>
              <a:t>rostliny zde téměř nerostou</a:t>
            </a:r>
          </a:p>
          <a:p>
            <a:pPr eaLnBrk="1" hangingPunct="1"/>
            <a:r>
              <a:rPr lang="cs-CZ" sz="2400" smtClean="0"/>
              <a:t>vysoké teploty ve den, nízké v noci</a:t>
            </a:r>
          </a:p>
          <a:p>
            <a:pPr eaLnBrk="1" hangingPunct="1"/>
            <a:r>
              <a:rPr lang="cs-CZ" sz="2400" smtClean="0"/>
              <a:t>žijí zde živočichové, kteří vydrží dlouho bez vody a umí se přizpůsobit rozdílným teplotám</a:t>
            </a:r>
          </a:p>
          <a:p>
            <a:pPr eaLnBrk="1" hangingPunct="1"/>
            <a:r>
              <a:rPr lang="cs-CZ" sz="2400" smtClean="0"/>
              <a:t>velmi málo osídleny</a:t>
            </a:r>
          </a:p>
          <a:p>
            <a:pPr eaLnBrk="1" hangingPunct="1"/>
            <a:r>
              <a:rPr lang="cs-CZ" sz="2400" smtClean="0"/>
              <a:t>osídlená místa se nazývají </a:t>
            </a:r>
            <a:r>
              <a:rPr lang="cs-CZ" sz="2400" i="1" u="sng" smtClean="0"/>
              <a:t>oázy </a:t>
            </a:r>
            <a:r>
              <a:rPr lang="cs-CZ" sz="2400" smtClean="0"/>
              <a:t> - u zdrojů vody</a:t>
            </a:r>
            <a:endParaRPr lang="cs-CZ" sz="2400" i="1" u="sng" smtClean="0"/>
          </a:p>
        </p:txBody>
      </p:sp>
    </p:spTree>
    <p:extLst>
      <p:ext uri="{BB962C8B-B14F-4D97-AF65-F5344CB8AC3E}">
        <p14:creationId xmlns:p14="http://schemas.microsoft.com/office/powerpoint/2010/main" val="896678837"/>
      </p:ext>
    </p:extLst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333375"/>
            <a:ext cx="8229600" cy="5975350"/>
          </a:xfrm>
        </p:spPr>
        <p:txBody>
          <a:bodyPr>
            <a:normAutofit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 smtClean="0"/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cs-CZ" dirty="0" smtClean="0"/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dirty="0" smtClean="0"/>
              <a:t>Jak nejčastěji poznáváme krajinu v pásu subtropickém?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dirty="0" smtClean="0"/>
              <a:t>Na dovolené u moře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/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cs-CZ" dirty="0" smtClean="0"/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 smtClean="0"/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dirty="0" smtClean="0"/>
              <a:t>Co to jsou plíce Země?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dirty="0" smtClean="0"/>
              <a:t>Tropické deštné lesy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780901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</TotalTime>
  <Words>286</Words>
  <Application>Microsoft Office PowerPoint</Application>
  <PresentationFormat>Předvádění na obrazovce (4:3)</PresentationFormat>
  <Paragraphs>69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Vrchol</vt:lpstr>
      <vt:lpstr>Prezentace aplikace PowerPoint</vt:lpstr>
      <vt:lpstr>Prezentace aplikace PowerPoint</vt:lpstr>
      <vt:lpstr>Podnebné pásy blíže k rovníku</vt:lpstr>
      <vt:lpstr>SUBTROPICKÝ PÁS</vt:lpstr>
      <vt:lpstr>TROPICKÝ PÁS</vt:lpstr>
      <vt:lpstr>Tropické deštné lesy</vt:lpstr>
      <vt:lpstr>Savany</vt:lpstr>
      <vt:lpstr>Pouště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Martin Králík</cp:lastModifiedBy>
  <cp:revision>5</cp:revision>
  <dcterms:created xsi:type="dcterms:W3CDTF">2011-09-22T16:08:11Z</dcterms:created>
  <dcterms:modified xsi:type="dcterms:W3CDTF">2012-03-26T19:40:34Z</dcterms:modified>
</cp:coreProperties>
</file>