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9"/>
  </p:notesMasterIdLst>
  <p:sldIdLst>
    <p:sldId id="266" r:id="rId2"/>
    <p:sldId id="268" r:id="rId3"/>
    <p:sldId id="256" r:id="rId4"/>
    <p:sldId id="259" r:id="rId5"/>
    <p:sldId id="263" r:id="rId6"/>
    <p:sldId id="264" r:id="rId7"/>
    <p:sldId id="267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4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</a:defRPr>
            </a:lvl1pPr>
          </a:lstStyle>
          <a:p>
            <a:pPr>
              <a:defRPr/>
            </a:pPr>
            <a:fld id="{65935FA1-05D2-4B19-8E40-F257108370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51FCD2-073C-400E-B62B-35DE433CFB15}" type="slidenum">
              <a:rPr lang="cs-CZ" smtClean="0">
                <a:latin typeface="Arial" charset="0"/>
              </a:rPr>
              <a:pPr/>
              <a:t>1</a:t>
            </a:fld>
            <a:endParaRPr lang="cs-CZ" smtClean="0">
              <a:latin typeface="Arial" charset="0"/>
            </a:endParaRPr>
          </a:p>
        </p:txBody>
      </p:sp>
      <p:sp>
        <p:nvSpPr>
          <p:cNvPr id="112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E864EC-D063-4F4F-878B-5F4FB761E846}" type="slidenum">
              <a:rPr lang="cs-CZ" smtClean="0">
                <a:latin typeface="Arial" charset="0"/>
              </a:rPr>
              <a:pPr/>
              <a:t>3</a:t>
            </a:fld>
            <a:endParaRPr lang="cs-CZ" smtClean="0">
              <a:latin typeface="Arial" charset="0"/>
            </a:endParaRPr>
          </a:p>
        </p:txBody>
      </p:sp>
      <p:sp>
        <p:nvSpPr>
          <p:cNvPr id="122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628BCB-1EAF-4C38-AC10-13AE74CD6E8C}" type="slidenum">
              <a:rPr lang="cs-CZ" smtClean="0">
                <a:latin typeface="Arial" charset="0"/>
              </a:rPr>
              <a:pPr/>
              <a:t>4</a:t>
            </a:fld>
            <a:endParaRPr lang="cs-CZ" smtClean="0">
              <a:latin typeface="Arial" charset="0"/>
            </a:endParaRPr>
          </a:p>
        </p:txBody>
      </p:sp>
      <p:sp>
        <p:nvSpPr>
          <p:cNvPr id="133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33DA2A-FCA8-48A3-9ADF-A2E42A6E32F6}" type="slidenum">
              <a:rPr lang="cs-CZ" smtClean="0">
                <a:latin typeface="Arial" charset="0"/>
              </a:rPr>
              <a:pPr/>
              <a:t>5</a:t>
            </a:fld>
            <a:endParaRPr lang="cs-CZ" smtClean="0">
              <a:latin typeface="Arial" charset="0"/>
            </a:endParaRPr>
          </a:p>
        </p:txBody>
      </p:sp>
      <p:sp>
        <p:nvSpPr>
          <p:cNvPr id="143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3049AA9-E652-4BA2-9D5E-11B134F758FC}" type="slidenum">
              <a:rPr lang="cs-CZ" smtClean="0">
                <a:latin typeface="Arial" charset="0"/>
              </a:rPr>
              <a:pPr/>
              <a:t>6</a:t>
            </a:fld>
            <a:endParaRPr lang="cs-CZ" smtClean="0">
              <a:latin typeface="Arial" charset="0"/>
            </a:endParaRPr>
          </a:p>
        </p:txBody>
      </p:sp>
      <p:sp>
        <p:nvSpPr>
          <p:cNvPr id="163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>
                <a:gd name="T0" fmla="*/ 335 w 5550"/>
                <a:gd name="T1" fmla="*/ 0 h 3216"/>
                <a:gd name="T2" fmla="*/ 333 w 5550"/>
                <a:gd name="T3" fmla="*/ 1290 h 3216"/>
                <a:gd name="T4" fmla="*/ 0 w 5550"/>
                <a:gd name="T5" fmla="*/ 1290 h 3216"/>
                <a:gd name="T6" fmla="*/ 6 w 5550"/>
                <a:gd name="T7" fmla="*/ 3210 h 3216"/>
                <a:gd name="T8" fmla="*/ 5550 w 5550"/>
                <a:gd name="T9" fmla="*/ 3216 h 3216"/>
                <a:gd name="T10" fmla="*/ 5550 w 5550"/>
                <a:gd name="T11" fmla="*/ 0 h 3216"/>
                <a:gd name="T12" fmla="*/ 335 w 5550"/>
                <a:gd name="T13" fmla="*/ 0 h 3216"/>
                <a:gd name="T14" fmla="*/ 335 w 5550"/>
                <a:gd name="T15" fmla="*/ 0 h 321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920 h 2182"/>
                <a:gd name="T4" fmla="*/ 5232 w 4897"/>
                <a:gd name="T5" fmla="*/ 1920 h 2182"/>
                <a:gd name="T6" fmla="*/ 5232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</p:grpSp>
      <p:sp>
        <p:nvSpPr>
          <p:cNvPr id="23561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356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0D91F-D0CB-468A-A069-5FCA4C9D59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72D07-A563-4259-B657-4BB6DCA45E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31772-2817-4581-9981-05C90AB119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E2654-FB80-4427-9964-CC77B13135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8A64B8-3AA0-4504-B098-1277E92E3A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B1E66F-FCC1-4337-BA10-7D61D9CF39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DD666-6416-4DEE-B7B9-959C4E612A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C8961-597F-42BF-AA1E-26FF6D6363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3A8B8-1157-46B5-8D4A-B11594C4F1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9C4BBA-4141-4453-B52E-849BE5965A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118CA-0F38-4D9A-BEEB-8D6AA9023F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8C5D8-7D27-46B3-89E6-5AF5D91AFF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9050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918075" y="19050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838200" y="40767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918075" y="4076700"/>
            <a:ext cx="3927475" cy="20193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EDEF-2A79-47D2-8B71-4629D982F0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411 h 2182"/>
                <a:gd name="T4" fmla="*/ 5232 w 4897"/>
                <a:gd name="T5" fmla="*/ 1411 h 2182"/>
                <a:gd name="T6" fmla="*/ 5232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>
                <a:gd name="T0" fmla="*/ 330 w 5550"/>
                <a:gd name="T1" fmla="*/ 1764 h 3168"/>
                <a:gd name="T2" fmla="*/ 0 w 5550"/>
                <a:gd name="T3" fmla="*/ 1764 h 3168"/>
                <a:gd name="T4" fmla="*/ 0 w 5550"/>
                <a:gd name="T5" fmla="*/ 3168 h 3168"/>
                <a:gd name="T6" fmla="*/ 5550 w 5550"/>
                <a:gd name="T7" fmla="*/ 3168 h 3168"/>
                <a:gd name="T8" fmla="*/ 5550 w 5550"/>
                <a:gd name="T9" fmla="*/ 0 h 3168"/>
                <a:gd name="T10" fmla="*/ 330 w 5550"/>
                <a:gd name="T11" fmla="*/ 0 h 3168"/>
                <a:gd name="T12" fmla="*/ 330 w 5550"/>
                <a:gd name="T13" fmla="*/ 1764 h 316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196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034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>
                <a:gd name="T0" fmla="*/ 0 w 4897"/>
                <a:gd name="T1" fmla="*/ 0 h 2182"/>
                <a:gd name="T2" fmla="*/ 0 w 4897"/>
                <a:gd name="T3" fmla="*/ 1388 h 2182"/>
                <a:gd name="T4" fmla="*/ 5232 w 4897"/>
                <a:gd name="T5" fmla="*/ 1388 h 2182"/>
                <a:gd name="T6" fmla="*/ 5232 w 4897"/>
                <a:gd name="T7" fmla="*/ 0 h 2182"/>
                <a:gd name="T8" fmla="*/ 0 w 4897"/>
                <a:gd name="T9" fmla="*/ 0 h 2182"/>
                <a:gd name="T10" fmla="*/ 0 w 4897"/>
                <a:gd name="T11" fmla="*/ 0 h 2182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2534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22535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22536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22537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  <p:sp>
          <p:nvSpPr>
            <p:cNvPr id="22538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cs-CZ">
                <a:latin typeface="Arial" pitchFamily="34" charset="0"/>
              </a:endParaRPr>
            </a:p>
          </p:txBody>
        </p:sp>
      </p:grpSp>
      <p:sp>
        <p:nvSpPr>
          <p:cNvPr id="2253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4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defRPr>
            </a:lvl1pPr>
          </a:lstStyle>
          <a:p>
            <a:pPr>
              <a:defRPr/>
            </a:pPr>
            <a:fld id="{350CBBE8-2EA7-40BB-8181-4B05CC610C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2542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2543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18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/>
      <p:bldP spid="2254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2254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2469" name="Nadpis 1"/>
          <p:cNvSpPr>
            <a:spLocks/>
          </p:cNvSpPr>
          <p:nvPr/>
        </p:nvSpPr>
        <p:spPr bwMode="auto">
          <a:xfrm>
            <a:off x="684213" y="2060575"/>
            <a:ext cx="7772400" cy="125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cs-CZ" sz="5400" b="0" u="sng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dalus" pitchFamily="18" charset="-78"/>
              </a:rPr>
              <a:t>ČLOVĚK – LIDSKÉ TĚLO</a:t>
            </a:r>
          </a:p>
        </p:txBody>
      </p:sp>
      <p:sp>
        <p:nvSpPr>
          <p:cNvPr id="3" name="Podnadpis 2"/>
          <p:cNvSpPr>
            <a:spLocks/>
          </p:cNvSpPr>
          <p:nvPr/>
        </p:nvSpPr>
        <p:spPr bwMode="auto">
          <a:xfrm>
            <a:off x="611188" y="4076700"/>
            <a:ext cx="80645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000" b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Základní škola a mateřská škola Nesovice, příspěvková organizace</a:t>
            </a:r>
            <a:r>
              <a:rPr lang="cs-CZ" sz="200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; </a:t>
            </a:r>
            <a:r>
              <a:rPr lang="cs-CZ" sz="2000"/>
              <a:t>CZ.1.07/1.4.00/21.1167</a:t>
            </a:r>
            <a:endParaRPr lang="cs-CZ" sz="2000" b="0"/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000" b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III/2 Inovace a zkvalitnění výuky prostřednictvím ICT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000" b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VY_32_INOVACE_04_ČLOVĚK-LIDSKÉ TĚLO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000" b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Hlavní části lidského těla</a:t>
            </a:r>
            <a:endParaRPr lang="cs-CZ" sz="2400" b="0" u="sng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000" b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Mgr. Anna Klimešová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endParaRPr lang="cs-CZ" sz="3000" b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9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endParaRPr lang="cs-CZ" smtClean="0">
              <a:effectLst/>
            </a:endParaRPr>
          </a:p>
        </p:txBody>
      </p:sp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</a:pPr>
            <a:r>
              <a:rPr lang="cs-CZ" sz="2400" dirty="0" smtClean="0">
                <a:effectLst/>
              </a:rPr>
              <a:t>Anotace: Prezentace určená k poznávání 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pojmenování základních částí lidského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těla. Žáci si uvědomují rozdíl mezi člověkem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a zvířaty.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400" dirty="0" smtClean="0">
              <a:effectLst/>
            </a:endParaRPr>
          </a:p>
          <a:p>
            <a:pPr>
              <a:lnSpc>
                <a:spcPct val="80000"/>
              </a:lnSpc>
            </a:pPr>
            <a:r>
              <a:rPr lang="cs-CZ" sz="2400" dirty="0" smtClean="0">
                <a:effectLst/>
              </a:rPr>
              <a:t>Vzdělávací oblast: Člověk a jeho svět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effectLst/>
              </a:rPr>
              <a:t>Ročník: 2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effectLst/>
              </a:rPr>
              <a:t>Druh učebního materiálu: prezentace</a:t>
            </a:r>
          </a:p>
          <a:p>
            <a:pPr>
              <a:lnSpc>
                <a:spcPct val="80000"/>
              </a:lnSpc>
            </a:pPr>
            <a:r>
              <a:rPr lang="cs-CZ" sz="2400" dirty="0" smtClean="0">
                <a:effectLst/>
              </a:rPr>
              <a:t>Stupeň a typ vzdělávání: základní vzdělávání-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                                        první stupeň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sz="2400" dirty="0" smtClean="0">
                <a:effectLst/>
              </a:rPr>
              <a:t>     </a:t>
            </a:r>
          </a:p>
          <a:p>
            <a:pPr>
              <a:lnSpc>
                <a:spcPct val="80000"/>
              </a:lnSpc>
            </a:pPr>
            <a:endParaRPr lang="cs-CZ" sz="2400" dirty="0" smtClean="0">
              <a:effectLst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260350"/>
            <a:ext cx="7772400" cy="1281113"/>
          </a:xfrm>
        </p:spPr>
        <p:txBody>
          <a:bodyPr/>
          <a:lstStyle/>
          <a:p>
            <a:pPr algn="ctr" eaLnBrk="1" hangingPunct="1">
              <a:defRPr/>
            </a:pPr>
            <a:r>
              <a:rPr lang="cs-CZ" sz="6000" u="sng" smtClean="0"/>
              <a:t>ČLOVĚK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71550" y="1412875"/>
            <a:ext cx="7273925" cy="3960813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/>
              <a:t>Člověk patří do živé přírody, mezi savce, obratlovce. Od zvířat a rostlin se liší tím, že umí mluvit, pracovat a přemýšlet.</a:t>
            </a:r>
          </a:p>
          <a:p>
            <a:pPr eaLnBrk="1" hangingPunct="1">
              <a:defRPr/>
            </a:pPr>
            <a:endParaRPr lang="cs-CZ" sz="2800" smtClean="0"/>
          </a:p>
          <a:p>
            <a:pPr eaLnBrk="1" hangingPunct="1">
              <a:defRPr/>
            </a:pPr>
            <a:r>
              <a:rPr lang="cs-CZ" sz="2800" smtClean="0"/>
              <a:t>K ŽIVOTU POTŘEBUJE: potravu, vodu, čistý vzduch, teplo, světlo, odpočinek a spánek. V průběhu života roste a rozmnožuje se.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u="sng" smtClean="0"/>
              <a:t>LIDSKÉ TĚLO</a:t>
            </a:r>
          </a:p>
        </p:txBody>
      </p:sp>
      <p:sp>
        <p:nvSpPr>
          <p:cNvPr id="29702" name="Rectangle 6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250825" y="1341438"/>
            <a:ext cx="8893175" cy="5183187"/>
          </a:xfrm>
          <a:ln cap="flat">
            <a:solidFill>
              <a:schemeClr val="tx1"/>
            </a:solidFill>
          </a:ln>
        </p:spPr>
        <p:txBody>
          <a:bodyPr/>
          <a:lstStyle/>
          <a:p>
            <a:pPr eaLnBrk="1" hangingPunct="1">
              <a:defRPr/>
            </a:pPr>
            <a:endParaRPr lang="cs-CZ" sz="28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smtClean="0"/>
              <a:t>		</a:t>
            </a:r>
            <a:r>
              <a:rPr lang="cs-CZ" sz="2400" smtClean="0"/>
              <a:t>HLAVA __________	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               KRK __________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HORNÍ KONČETINY_____		___rameno, paže, 	 		TRUP______ 		      loket, ruka, dlaně, 						      prsty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DOLNÍ KONČETINY_____			__ stehno, koleno, 							      lýtko, kotník, 							      chodidlo, 	pata,							      prsty</a:t>
            </a:r>
          </a:p>
        </p:txBody>
      </p:sp>
      <p:pic>
        <p:nvPicPr>
          <p:cNvPr id="6148" name="Picture 17" descr="kluk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773238"/>
            <a:ext cx="145415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539750" y="1484313"/>
            <a:ext cx="1368425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b="0" smtClean="0">
                <a:latin typeface="Arial" pitchFamily="34" charset="0"/>
              </a:rPr>
              <a:t>VLASY</a:t>
            </a:r>
          </a:p>
        </p:txBody>
      </p:sp>
      <p:sp>
        <p:nvSpPr>
          <p:cNvPr id="563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979613" y="5373688"/>
            <a:ext cx="1501775" cy="431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2800" smtClean="0"/>
              <a:t>BRADA</a:t>
            </a:r>
          </a:p>
        </p:txBody>
      </p:sp>
      <p:sp>
        <p:nvSpPr>
          <p:cNvPr id="56324" name="Rectangle 4"/>
          <p:cNvSpPr>
            <a:spLocks noRot="1" noChangeArrowheads="1"/>
          </p:cNvSpPr>
          <p:nvPr/>
        </p:nvSpPr>
        <p:spPr bwMode="auto">
          <a:xfrm>
            <a:off x="1187450" y="188913"/>
            <a:ext cx="6851650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cs-CZ" sz="4400" u="sng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HLAVA</a:t>
            </a:r>
          </a:p>
        </p:txBody>
      </p:sp>
      <p:pic>
        <p:nvPicPr>
          <p:cNvPr id="563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775" y="1773238"/>
            <a:ext cx="3698875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6" name="Line 6"/>
          <p:cNvSpPr>
            <a:spLocks noChangeShapeType="1"/>
          </p:cNvSpPr>
          <p:nvPr/>
        </p:nvSpPr>
        <p:spPr bwMode="auto">
          <a:xfrm>
            <a:off x="1835150" y="2133600"/>
            <a:ext cx="1368425" cy="3603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27" name="Line 7"/>
          <p:cNvSpPr>
            <a:spLocks noChangeShapeType="1"/>
          </p:cNvSpPr>
          <p:nvPr/>
        </p:nvSpPr>
        <p:spPr bwMode="auto">
          <a:xfrm>
            <a:off x="1692275" y="3068638"/>
            <a:ext cx="2663825" cy="1444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28" name="Line 8"/>
          <p:cNvSpPr>
            <a:spLocks noChangeShapeType="1"/>
          </p:cNvSpPr>
          <p:nvPr/>
        </p:nvSpPr>
        <p:spPr bwMode="auto">
          <a:xfrm flipH="1">
            <a:off x="5076825" y="3068638"/>
            <a:ext cx="1511300" cy="4318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29" name="Line 9"/>
          <p:cNvSpPr>
            <a:spLocks noChangeShapeType="1"/>
          </p:cNvSpPr>
          <p:nvPr/>
        </p:nvSpPr>
        <p:spPr bwMode="auto">
          <a:xfrm>
            <a:off x="1835150" y="4005263"/>
            <a:ext cx="1368425" cy="14446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30" name="Line 10"/>
          <p:cNvSpPr>
            <a:spLocks noChangeShapeType="1"/>
          </p:cNvSpPr>
          <p:nvPr/>
        </p:nvSpPr>
        <p:spPr bwMode="auto">
          <a:xfrm flipH="1" flipV="1">
            <a:off x="4787900" y="4221163"/>
            <a:ext cx="1944688" cy="2159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31" name="Line 11"/>
          <p:cNvSpPr>
            <a:spLocks noChangeShapeType="1"/>
          </p:cNvSpPr>
          <p:nvPr/>
        </p:nvSpPr>
        <p:spPr bwMode="auto">
          <a:xfrm flipV="1">
            <a:off x="3563938" y="5229225"/>
            <a:ext cx="1008062" cy="35877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33" name="Rectangle 13"/>
          <p:cNvSpPr>
            <a:spLocks noRot="1" noChangeArrowheads="1"/>
          </p:cNvSpPr>
          <p:nvPr/>
        </p:nvSpPr>
        <p:spPr bwMode="auto">
          <a:xfrm>
            <a:off x="323850" y="2636838"/>
            <a:ext cx="136842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cs-CZ" sz="28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ČELO</a:t>
            </a:r>
          </a:p>
        </p:txBody>
      </p:sp>
      <p:sp>
        <p:nvSpPr>
          <p:cNvPr id="56334" name="Rectangle 14"/>
          <p:cNvSpPr>
            <a:spLocks noRot="1" noChangeArrowheads="1"/>
          </p:cNvSpPr>
          <p:nvPr/>
        </p:nvSpPr>
        <p:spPr bwMode="auto">
          <a:xfrm>
            <a:off x="900113" y="3573463"/>
            <a:ext cx="792162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r>
              <a:rPr lang="cs-CZ" sz="28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UŠI</a:t>
            </a:r>
          </a:p>
        </p:txBody>
      </p:sp>
      <p:sp>
        <p:nvSpPr>
          <p:cNvPr id="56335" name="Rectangle 15"/>
          <p:cNvSpPr>
            <a:spLocks noRot="1" noChangeArrowheads="1"/>
          </p:cNvSpPr>
          <p:nvPr/>
        </p:nvSpPr>
        <p:spPr bwMode="auto">
          <a:xfrm>
            <a:off x="6588125" y="2852738"/>
            <a:ext cx="150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8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OBOČÍ</a:t>
            </a:r>
          </a:p>
        </p:txBody>
      </p:sp>
      <p:sp>
        <p:nvSpPr>
          <p:cNvPr id="56336" name="Rectangle 16"/>
          <p:cNvSpPr>
            <a:spLocks noRot="1" noChangeArrowheads="1"/>
          </p:cNvSpPr>
          <p:nvPr/>
        </p:nvSpPr>
        <p:spPr bwMode="auto">
          <a:xfrm>
            <a:off x="6804025" y="4221163"/>
            <a:ext cx="150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8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NOS</a:t>
            </a:r>
          </a:p>
        </p:txBody>
      </p:sp>
      <p:sp>
        <p:nvSpPr>
          <p:cNvPr id="56337" name="Rectangle 17"/>
          <p:cNvSpPr>
            <a:spLocks noRot="1" noChangeArrowheads="1"/>
          </p:cNvSpPr>
          <p:nvPr/>
        </p:nvSpPr>
        <p:spPr bwMode="auto">
          <a:xfrm>
            <a:off x="6372225" y="4941888"/>
            <a:ext cx="1501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8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ÚSTA</a:t>
            </a:r>
          </a:p>
        </p:txBody>
      </p:sp>
      <p:sp>
        <p:nvSpPr>
          <p:cNvPr id="56338" name="Rectangle 18"/>
          <p:cNvSpPr>
            <a:spLocks noRot="1" noChangeArrowheads="1"/>
          </p:cNvSpPr>
          <p:nvPr/>
        </p:nvSpPr>
        <p:spPr bwMode="auto">
          <a:xfrm>
            <a:off x="7019925" y="3573463"/>
            <a:ext cx="1079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cs-CZ" sz="2800" b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OČI</a:t>
            </a:r>
          </a:p>
        </p:txBody>
      </p:sp>
      <p:sp>
        <p:nvSpPr>
          <p:cNvPr id="56339" name="Line 19"/>
          <p:cNvSpPr>
            <a:spLocks noChangeShapeType="1"/>
          </p:cNvSpPr>
          <p:nvPr/>
        </p:nvSpPr>
        <p:spPr bwMode="auto">
          <a:xfrm flipH="1" flipV="1">
            <a:off x="4787900" y="4581525"/>
            <a:ext cx="1584325" cy="57626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56340" name="Line 20"/>
          <p:cNvSpPr>
            <a:spLocks noChangeShapeType="1"/>
          </p:cNvSpPr>
          <p:nvPr/>
        </p:nvSpPr>
        <p:spPr bwMode="auto">
          <a:xfrm flipH="1" flipV="1">
            <a:off x="5219700" y="3789363"/>
            <a:ext cx="18002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563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56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56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563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2" grpId="0"/>
      <p:bldP spid="56323" grpId="0" build="p"/>
      <p:bldP spid="56324" grpId="0"/>
      <p:bldP spid="56326" grpId="0" animBg="1"/>
      <p:bldP spid="56327" grpId="0" animBg="1"/>
      <p:bldP spid="56328" grpId="0" animBg="1"/>
      <p:bldP spid="56329" grpId="0" animBg="1"/>
      <p:bldP spid="56330" grpId="0" animBg="1"/>
      <p:bldP spid="56331" grpId="0" animBg="1"/>
      <p:bldP spid="56333" grpId="0"/>
      <p:bldP spid="56334" grpId="0"/>
      <p:bldP spid="56335" grpId="0" build="p"/>
      <p:bldP spid="56336" grpId="0" build="p"/>
      <p:bldP spid="56337" grpId="0" build="p"/>
      <p:bldP spid="56338" grpId="0" build="p"/>
      <p:bldP spid="56339" grpId="0" animBg="1"/>
      <p:bldP spid="563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cs-CZ" b="0" smtClean="0">
                <a:effectLst/>
                <a:latin typeface="Times New Roman" pitchFamily="18" charset="0"/>
              </a:rPr>
              <a:t>OTÁZKY:</a:t>
            </a:r>
          </a:p>
        </p:txBody>
      </p:sp>
      <p:sp>
        <p:nvSpPr>
          <p:cNvPr id="5837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Čím se člověk liší od ostatních živočichů?</a:t>
            </a:r>
          </a:p>
          <a:p>
            <a:pPr eaLnBrk="1" hangingPunct="1">
              <a:defRPr/>
            </a:pPr>
            <a:r>
              <a:rPr lang="cs-CZ" smtClean="0"/>
              <a:t>Co člověk potřebuje k životu?</a:t>
            </a:r>
          </a:p>
          <a:p>
            <a:pPr eaLnBrk="1" hangingPunct="1">
              <a:defRPr/>
            </a:pPr>
            <a:r>
              <a:rPr lang="cs-CZ" smtClean="0"/>
              <a:t>Které znáš hlavní části lidského těla?</a:t>
            </a:r>
          </a:p>
          <a:p>
            <a:pPr eaLnBrk="1" hangingPunct="1">
              <a:defRPr/>
            </a:pPr>
            <a:r>
              <a:rPr lang="cs-CZ" smtClean="0"/>
              <a:t>Na které části těla najdeš patu?</a:t>
            </a:r>
          </a:p>
          <a:p>
            <a:pPr eaLnBrk="1" hangingPunct="1">
              <a:defRPr/>
            </a:pPr>
            <a:r>
              <a:rPr lang="cs-CZ" smtClean="0"/>
              <a:t>Na které části těla najdeš paži?</a:t>
            </a:r>
          </a:p>
          <a:p>
            <a:pPr eaLnBrk="1" hangingPunct="1">
              <a:defRPr/>
            </a:pPr>
            <a:endParaRPr lang="cs-CZ" smtClean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Rot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  <a:latin typeface="Arial" charset="0"/>
              </a:rPr>
              <a:t>Bibliografická citace:</a:t>
            </a:r>
          </a:p>
        </p:txBody>
      </p:sp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s-CZ" smtClean="0">
                <a:effectLst/>
              </a:rPr>
              <a:t>Použité obrázky - vlastní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Vrstvy skla">
  <a:themeElements>
    <a:clrScheme name="Vrstvy skla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Vrstvy skla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Vrstvy skla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skla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skla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735</TotalTime>
  <Words>198</Words>
  <Application>Microsoft Office PowerPoint</Application>
  <PresentationFormat>Předvádění na obrazovce (4:3)</PresentationFormat>
  <Paragraphs>51</Paragraphs>
  <Slides>7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3" baseType="lpstr">
      <vt:lpstr>Arial</vt:lpstr>
      <vt:lpstr>Arial Black</vt:lpstr>
      <vt:lpstr>Wingdings</vt:lpstr>
      <vt:lpstr>Times New Roman</vt:lpstr>
      <vt:lpstr>Andalus</vt:lpstr>
      <vt:lpstr>Vrstvy skla</vt:lpstr>
      <vt:lpstr>Snímek 1</vt:lpstr>
      <vt:lpstr>Snímek 2</vt:lpstr>
      <vt:lpstr>ČLOVĚK</vt:lpstr>
      <vt:lpstr>LIDSKÉ TĚLO</vt:lpstr>
      <vt:lpstr>VLASY</vt:lpstr>
      <vt:lpstr>OTÁZKY:</vt:lpstr>
      <vt:lpstr>Bibliografická citace:</vt:lpstr>
    </vt:vector>
  </TitlesOfParts>
  <Company>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</dc:title>
  <dc:creator>Verca</dc:creator>
  <cp:lastModifiedBy>Dum</cp:lastModifiedBy>
  <cp:revision>28</cp:revision>
  <dcterms:created xsi:type="dcterms:W3CDTF">2011-05-21T15:37:01Z</dcterms:created>
  <dcterms:modified xsi:type="dcterms:W3CDTF">2014-02-07T09:52:28Z</dcterms:modified>
</cp:coreProperties>
</file>