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0"/>
  </p:notesMasterIdLst>
  <p:sldIdLst>
    <p:sldId id="261" r:id="rId2"/>
    <p:sldId id="263" r:id="rId3"/>
    <p:sldId id="256" r:id="rId4"/>
    <p:sldId id="257" r:id="rId5"/>
    <p:sldId id="258" r:id="rId6"/>
    <p:sldId id="259" r:id="rId7"/>
    <p:sldId id="260" r:id="rId8"/>
    <p:sldId id="262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26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7054329-A9B2-48FB-ADE9-F7DCF8E2B9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339D1D1-DF2E-476E-8C3E-0254D36DA8D8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122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AB6B76-0E89-4C6B-9226-F5DAE6E3930B}" type="slidenum">
              <a:rPr lang="cs-CZ" smtClean="0"/>
              <a:pPr/>
              <a:t>3</a:t>
            </a:fld>
            <a:endParaRPr lang="cs-CZ" smtClean="0"/>
          </a:p>
        </p:txBody>
      </p:sp>
      <p:sp>
        <p:nvSpPr>
          <p:cNvPr id="133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3E77541-8CE1-4E40-939A-7CCA6502A063}" type="slidenum">
              <a:rPr lang="cs-CZ" smtClean="0"/>
              <a:pPr/>
              <a:t>4</a:t>
            </a:fld>
            <a:endParaRPr lang="cs-CZ" smtClean="0"/>
          </a:p>
        </p:txBody>
      </p:sp>
      <p:sp>
        <p:nvSpPr>
          <p:cNvPr id="143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072E8A-33CE-48C7-8A16-E3125EFBA5D2}" type="slidenum">
              <a:rPr lang="cs-CZ" smtClean="0"/>
              <a:pPr/>
              <a:t>5</a:t>
            </a:fld>
            <a:endParaRPr lang="cs-CZ" smtClean="0"/>
          </a:p>
        </p:txBody>
      </p:sp>
      <p:sp>
        <p:nvSpPr>
          <p:cNvPr id="153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F8609E-3586-4132-9D40-061136253FFB}" type="slidenum">
              <a:rPr lang="cs-CZ" smtClean="0"/>
              <a:pPr/>
              <a:t>6</a:t>
            </a:fld>
            <a:endParaRPr lang="cs-CZ" smtClean="0"/>
          </a:p>
        </p:txBody>
      </p:sp>
      <p:sp>
        <p:nvSpPr>
          <p:cNvPr id="163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782A65-D10B-450A-B2E0-6BD98F1F7D53}" type="slidenum">
              <a:rPr lang="cs-CZ" smtClean="0"/>
              <a:pPr/>
              <a:t>7</a:t>
            </a:fld>
            <a:endParaRPr lang="cs-CZ" smtClean="0"/>
          </a:p>
        </p:txBody>
      </p:sp>
      <p:sp>
        <p:nvSpPr>
          <p:cNvPr id="174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0"/>
              <a:ext cx="5758" cy="1043"/>
            </a:xfrm>
            <a:custGeom>
              <a:avLst/>
              <a:gdLst/>
              <a:ahLst/>
              <a:cxnLst>
                <a:cxn ang="0">
                  <a:pos x="5740" y="1043"/>
                </a:cxn>
                <a:cxn ang="0">
                  <a:pos x="0" y="1043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1043"/>
                </a:cxn>
                <a:cxn ang="0">
                  <a:pos x="5740" y="1043"/>
                </a:cxn>
              </a:cxnLst>
              <a:rect l="0" t="0" r="r" b="b"/>
              <a:pathLst>
                <a:path w="5740" h="1043">
                  <a:moveTo>
                    <a:pt x="5740" y="1043"/>
                  </a:moveTo>
                  <a:lnTo>
                    <a:pt x="0" y="1043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1043"/>
                  </a:lnTo>
                  <a:lnTo>
                    <a:pt x="574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0"/>
              <a:ext cx="5759" cy="4319"/>
              <a:chOff x="0" y="0"/>
              <a:chExt cx="5759" cy="4319"/>
            </a:xfrm>
          </p:grpSpPr>
          <p:sp>
            <p:nvSpPr>
              <p:cNvPr id="7" name="Freeform 5"/>
              <p:cNvSpPr>
                <a:spLocks/>
              </p:cNvSpPr>
              <p:nvPr/>
            </p:nvSpPr>
            <p:spPr bwMode="hidden">
              <a:xfrm>
                <a:off x="1" y="104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" name="Freeform 6"/>
              <p:cNvSpPr>
                <a:spLocks/>
              </p:cNvSpPr>
              <p:nvPr/>
            </p:nvSpPr>
            <p:spPr bwMode="hidden">
              <a:xfrm>
                <a:off x="0" y="3988"/>
                <a:ext cx="5758" cy="42"/>
              </a:xfrm>
              <a:custGeom>
                <a:avLst/>
                <a:gdLst/>
                <a:ahLst/>
                <a:cxnLst>
                  <a:cxn ang="0">
                    <a:pos x="0" y="42"/>
                  </a:cxn>
                  <a:cxn ang="0">
                    <a:pos x="5740" y="42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0" y="42"/>
                  </a:cxn>
                </a:cxnLst>
                <a:rect l="0" t="0" r="r" b="b"/>
                <a:pathLst>
                  <a:path w="5740" h="42">
                    <a:moveTo>
                      <a:pt x="0" y="42"/>
                    </a:moveTo>
                    <a:lnTo>
                      <a:pt x="5740" y="42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0" y="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9" name="Freeform 7"/>
              <p:cNvSpPr>
                <a:spLocks/>
              </p:cNvSpPr>
              <p:nvPr/>
            </p:nvSpPr>
            <p:spPr bwMode="hidden">
              <a:xfrm>
                <a:off x="0" y="3665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0" name="Freeform 8"/>
              <p:cNvSpPr>
                <a:spLocks/>
              </p:cNvSpPr>
              <p:nvPr/>
            </p:nvSpPr>
            <p:spPr bwMode="hidden">
              <a:xfrm>
                <a:off x="0" y="3364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1" name="Freeform 9"/>
              <p:cNvSpPr>
                <a:spLocks/>
              </p:cNvSpPr>
              <p:nvPr/>
            </p:nvSpPr>
            <p:spPr bwMode="hidden">
              <a:xfrm>
                <a:off x="0" y="3105"/>
                <a:ext cx="5758" cy="31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2" name="Freeform 10"/>
              <p:cNvSpPr>
                <a:spLocks/>
              </p:cNvSpPr>
              <p:nvPr/>
            </p:nvSpPr>
            <p:spPr bwMode="hidden">
              <a:xfrm>
                <a:off x="0" y="2859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3" name="Freeform 11"/>
              <p:cNvSpPr>
                <a:spLocks/>
              </p:cNvSpPr>
              <p:nvPr/>
            </p:nvSpPr>
            <p:spPr bwMode="hidden">
              <a:xfrm>
                <a:off x="0" y="264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" name="Freeform 12"/>
              <p:cNvSpPr>
                <a:spLocks/>
              </p:cNvSpPr>
              <p:nvPr/>
            </p:nvSpPr>
            <p:spPr bwMode="hidden">
              <a:xfrm>
                <a:off x="0" y="2433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5" name="Freeform 13"/>
              <p:cNvSpPr>
                <a:spLocks/>
              </p:cNvSpPr>
              <p:nvPr/>
            </p:nvSpPr>
            <p:spPr bwMode="hidden">
              <a:xfrm>
                <a:off x="0" y="2259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6" name="Freeform 14"/>
              <p:cNvSpPr>
                <a:spLocks/>
              </p:cNvSpPr>
              <p:nvPr/>
            </p:nvSpPr>
            <p:spPr bwMode="hidden">
              <a:xfrm>
                <a:off x="0" y="209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7" name="Freeform 15"/>
              <p:cNvSpPr>
                <a:spLocks/>
              </p:cNvSpPr>
              <p:nvPr/>
            </p:nvSpPr>
            <p:spPr bwMode="hidden">
              <a:xfrm>
                <a:off x="0" y="192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8" name="Freeform 16"/>
              <p:cNvSpPr>
                <a:spLocks/>
              </p:cNvSpPr>
              <p:nvPr/>
            </p:nvSpPr>
            <p:spPr bwMode="hidden">
              <a:xfrm>
                <a:off x="0" y="1645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9" name="Freeform 17"/>
              <p:cNvSpPr>
                <a:spLocks/>
              </p:cNvSpPr>
              <p:nvPr/>
            </p:nvSpPr>
            <p:spPr bwMode="hidden">
              <a:xfrm>
                <a:off x="0" y="177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0" name="Freeform 18"/>
              <p:cNvSpPr>
                <a:spLocks/>
              </p:cNvSpPr>
              <p:nvPr/>
            </p:nvSpPr>
            <p:spPr bwMode="hidden">
              <a:xfrm>
                <a:off x="0" y="1520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1" name="Freeform 19"/>
              <p:cNvSpPr>
                <a:spLocks/>
              </p:cNvSpPr>
              <p:nvPr/>
            </p:nvSpPr>
            <p:spPr bwMode="hidden">
              <a:xfrm>
                <a:off x="0" y="1394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2" name="Freeform 20"/>
              <p:cNvSpPr>
                <a:spLocks/>
              </p:cNvSpPr>
              <p:nvPr/>
            </p:nvSpPr>
            <p:spPr bwMode="hidden">
              <a:xfrm>
                <a:off x="0" y="128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3" name="Freeform 21"/>
              <p:cNvSpPr>
                <a:spLocks/>
              </p:cNvSpPr>
              <p:nvPr/>
            </p:nvSpPr>
            <p:spPr bwMode="hidden">
              <a:xfrm>
                <a:off x="0" y="117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4" name="Freeform 22"/>
              <p:cNvSpPr>
                <a:spLocks/>
              </p:cNvSpPr>
              <p:nvPr/>
            </p:nvSpPr>
            <p:spPr bwMode="hidden">
              <a:xfrm>
                <a:off x="0" y="2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5" name="Freeform 23"/>
              <p:cNvSpPr>
                <a:spLocks/>
              </p:cNvSpPr>
              <p:nvPr/>
            </p:nvSpPr>
            <p:spPr bwMode="hidden">
              <a:xfrm>
                <a:off x="0" y="186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6" name="Freeform 24"/>
              <p:cNvSpPr>
                <a:spLocks/>
              </p:cNvSpPr>
              <p:nvPr/>
            </p:nvSpPr>
            <p:spPr bwMode="hidden">
              <a:xfrm>
                <a:off x="0" y="475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7" name="Freeform 25"/>
              <p:cNvSpPr>
                <a:spLocks/>
              </p:cNvSpPr>
              <p:nvPr/>
            </p:nvSpPr>
            <p:spPr bwMode="hidden">
              <a:xfrm>
                <a:off x="0" y="337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" name="Freeform 26"/>
              <p:cNvSpPr>
                <a:spLocks/>
              </p:cNvSpPr>
              <p:nvPr/>
            </p:nvSpPr>
            <p:spPr bwMode="hidden">
              <a:xfrm>
                <a:off x="0" y="60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hidden">
              <a:xfrm>
                <a:off x="0" y="72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hidden">
              <a:xfrm>
                <a:off x="0" y="841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1" name="Freeform 29"/>
              <p:cNvSpPr>
                <a:spLocks/>
              </p:cNvSpPr>
              <p:nvPr/>
            </p:nvSpPr>
            <p:spPr bwMode="hidden">
              <a:xfrm>
                <a:off x="0" y="943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grpSp>
            <p:nvGrpSpPr>
              <p:cNvPr id="32" name="Group 30"/>
              <p:cNvGrpSpPr>
                <a:grpSpLocks/>
              </p:cNvGrpSpPr>
              <p:nvPr/>
            </p:nvGrpSpPr>
            <p:grpSpPr bwMode="auto">
              <a:xfrm>
                <a:off x="0" y="0"/>
                <a:ext cx="5758" cy="1045"/>
                <a:chOff x="0" y="0"/>
                <a:chExt cx="5758" cy="1045"/>
              </a:xfrm>
            </p:grpSpPr>
            <p:sp>
              <p:nvSpPr>
                <p:cNvPr id="54" name="Freeform 31"/>
                <p:cNvSpPr>
                  <a:spLocks/>
                </p:cNvSpPr>
                <p:nvPr/>
              </p:nvSpPr>
              <p:spPr bwMode="hidden">
                <a:xfrm>
                  <a:off x="2849" y="0"/>
                  <a:ext cx="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2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5" name="Freeform 32"/>
                <p:cNvSpPr>
                  <a:spLocks/>
                </p:cNvSpPr>
                <p:nvPr/>
              </p:nvSpPr>
              <p:spPr bwMode="hidden">
                <a:xfrm>
                  <a:off x="2400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31" y="1043"/>
                    </a:cxn>
                    <a:cxn ang="0">
                      <a:pos x="155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113" y="1043"/>
                    </a:cxn>
                    <a:cxn ang="0">
                      <a:pos x="131" y="1043"/>
                    </a:cxn>
                    <a:cxn ang="0">
                      <a:pos x="131" y="1043"/>
                    </a:cxn>
                  </a:cxnLst>
                  <a:rect l="0" t="0" r="r" b="b"/>
                  <a:pathLst>
                    <a:path w="155" h="1043">
                      <a:moveTo>
                        <a:pt x="131" y="1043"/>
                      </a:moveTo>
                      <a:lnTo>
                        <a:pt x="155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113" y="1043"/>
                      </a:lnTo>
                      <a:lnTo>
                        <a:pt x="131" y="1043"/>
                      </a:lnTo>
                      <a:lnTo>
                        <a:pt x="13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6" name="Freeform 33"/>
                <p:cNvSpPr>
                  <a:spLocks/>
                </p:cNvSpPr>
                <p:nvPr/>
              </p:nvSpPr>
              <p:spPr bwMode="hidden">
                <a:xfrm>
                  <a:off x="1967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221" y="1043"/>
                    </a:cxn>
                    <a:cxn ang="0">
                      <a:pos x="239" y="1043"/>
                    </a:cxn>
                    <a:cxn ang="0">
                      <a:pos x="36" y="0"/>
                    </a:cxn>
                    <a:cxn ang="0">
                      <a:pos x="0" y="0"/>
                    </a:cxn>
                    <a:cxn ang="0">
                      <a:pos x="203" y="1043"/>
                    </a:cxn>
                    <a:cxn ang="0">
                      <a:pos x="221" y="1043"/>
                    </a:cxn>
                    <a:cxn ang="0">
                      <a:pos x="221" y="1043"/>
                    </a:cxn>
                  </a:cxnLst>
                  <a:rect l="0" t="0" r="r" b="b"/>
                  <a:pathLst>
                    <a:path w="239" h="1043">
                      <a:moveTo>
                        <a:pt x="221" y="1043"/>
                      </a:moveTo>
                      <a:lnTo>
                        <a:pt x="239" y="1043"/>
                      </a:lnTo>
                      <a:lnTo>
                        <a:pt x="36" y="0"/>
                      </a:lnTo>
                      <a:lnTo>
                        <a:pt x="0" y="0"/>
                      </a:lnTo>
                      <a:lnTo>
                        <a:pt x="203" y="1043"/>
                      </a:lnTo>
                      <a:lnTo>
                        <a:pt x="221" y="1043"/>
                      </a:lnTo>
                      <a:lnTo>
                        <a:pt x="22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7" name="Freeform 34"/>
                <p:cNvSpPr>
                  <a:spLocks/>
                </p:cNvSpPr>
                <p:nvPr/>
              </p:nvSpPr>
              <p:spPr bwMode="hidden">
                <a:xfrm>
                  <a:off x="1554" y="0"/>
                  <a:ext cx="353" cy="1045"/>
                </a:xfrm>
                <a:custGeom>
                  <a:avLst/>
                  <a:gdLst/>
                  <a:ahLst/>
                  <a:cxnLst>
                    <a:cxn ang="0">
                      <a:pos x="334" y="1043"/>
                    </a:cxn>
                    <a:cxn ang="0">
                      <a:pos x="352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311" y="1043"/>
                    </a:cxn>
                    <a:cxn ang="0">
                      <a:pos x="334" y="1043"/>
                    </a:cxn>
                    <a:cxn ang="0">
                      <a:pos x="334" y="1043"/>
                    </a:cxn>
                  </a:cxnLst>
                  <a:rect l="0" t="0" r="r" b="b"/>
                  <a:pathLst>
                    <a:path w="352" h="1043">
                      <a:moveTo>
                        <a:pt x="334" y="1043"/>
                      </a:moveTo>
                      <a:lnTo>
                        <a:pt x="352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311" y="1043"/>
                      </a:lnTo>
                      <a:lnTo>
                        <a:pt x="334" y="1043"/>
                      </a:lnTo>
                      <a:lnTo>
                        <a:pt x="33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8" name="Freeform 35"/>
                <p:cNvSpPr>
                  <a:spLocks/>
                </p:cNvSpPr>
                <p:nvPr/>
              </p:nvSpPr>
              <p:spPr bwMode="hidden">
                <a:xfrm>
                  <a:off x="1134" y="0"/>
                  <a:ext cx="450" cy="1045"/>
                </a:xfrm>
                <a:custGeom>
                  <a:avLst/>
                  <a:gdLst/>
                  <a:ahLst/>
                  <a:cxnLst>
                    <a:cxn ang="0">
                      <a:pos x="425" y="1043"/>
                    </a:cxn>
                    <a:cxn ang="0">
                      <a:pos x="449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407" y="1043"/>
                    </a:cxn>
                    <a:cxn ang="0">
                      <a:pos x="425" y="1043"/>
                    </a:cxn>
                    <a:cxn ang="0">
                      <a:pos x="425" y="1043"/>
                    </a:cxn>
                  </a:cxnLst>
                  <a:rect l="0" t="0" r="r" b="b"/>
                  <a:pathLst>
                    <a:path w="449" h="1043">
                      <a:moveTo>
                        <a:pt x="425" y="1043"/>
                      </a:moveTo>
                      <a:lnTo>
                        <a:pt x="449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407" y="1043"/>
                      </a:lnTo>
                      <a:lnTo>
                        <a:pt x="425" y="1043"/>
                      </a:lnTo>
                      <a:lnTo>
                        <a:pt x="425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9" name="Freeform 36"/>
                <p:cNvSpPr>
                  <a:spLocks/>
                </p:cNvSpPr>
                <p:nvPr/>
              </p:nvSpPr>
              <p:spPr bwMode="hidden">
                <a:xfrm>
                  <a:off x="714" y="0"/>
                  <a:ext cx="540" cy="1045"/>
                </a:xfrm>
                <a:custGeom>
                  <a:avLst/>
                  <a:gdLst/>
                  <a:ahLst/>
                  <a:cxnLst>
                    <a:cxn ang="0">
                      <a:pos x="520" y="1043"/>
                    </a:cxn>
                    <a:cxn ang="0">
                      <a:pos x="538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496" y="1043"/>
                    </a:cxn>
                    <a:cxn ang="0">
                      <a:pos x="520" y="1043"/>
                    </a:cxn>
                    <a:cxn ang="0">
                      <a:pos x="520" y="1043"/>
                    </a:cxn>
                  </a:cxnLst>
                  <a:rect l="0" t="0" r="r" b="b"/>
                  <a:pathLst>
                    <a:path w="538" h="1043">
                      <a:moveTo>
                        <a:pt x="520" y="1043"/>
                      </a:moveTo>
                      <a:lnTo>
                        <a:pt x="538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496" y="1043"/>
                      </a:lnTo>
                      <a:lnTo>
                        <a:pt x="520" y="1043"/>
                      </a:lnTo>
                      <a:lnTo>
                        <a:pt x="520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0" name="Freeform 37"/>
                <p:cNvSpPr>
                  <a:spLocks/>
                </p:cNvSpPr>
                <p:nvPr/>
              </p:nvSpPr>
              <p:spPr bwMode="hidden">
                <a:xfrm>
                  <a:off x="306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622" y="1043"/>
                    </a:cxn>
                    <a:cxn ang="0">
                      <a:pos x="640" y="1043"/>
                    </a:cxn>
                    <a:cxn ang="0">
                      <a:pos x="48" y="0"/>
                    </a:cxn>
                    <a:cxn ang="0">
                      <a:pos x="0" y="0"/>
                    </a:cxn>
                    <a:cxn ang="0">
                      <a:pos x="598" y="1043"/>
                    </a:cxn>
                    <a:cxn ang="0">
                      <a:pos x="622" y="1043"/>
                    </a:cxn>
                    <a:cxn ang="0">
                      <a:pos x="622" y="1043"/>
                    </a:cxn>
                  </a:cxnLst>
                  <a:rect l="0" t="0" r="r" b="b"/>
                  <a:pathLst>
                    <a:path w="640" h="1043">
                      <a:moveTo>
                        <a:pt x="622" y="1043"/>
                      </a:moveTo>
                      <a:lnTo>
                        <a:pt x="640" y="1043"/>
                      </a:lnTo>
                      <a:lnTo>
                        <a:pt x="48" y="0"/>
                      </a:lnTo>
                      <a:lnTo>
                        <a:pt x="0" y="0"/>
                      </a:lnTo>
                      <a:lnTo>
                        <a:pt x="598" y="1043"/>
                      </a:lnTo>
                      <a:lnTo>
                        <a:pt x="622" y="1043"/>
                      </a:lnTo>
                      <a:lnTo>
                        <a:pt x="622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1" name="Freeform 38"/>
                <p:cNvSpPr>
                  <a:spLocks/>
                </p:cNvSpPr>
                <p:nvPr/>
              </p:nvSpPr>
              <p:spPr bwMode="hidden">
                <a:xfrm>
                  <a:off x="0" y="108"/>
                  <a:ext cx="630" cy="937"/>
                </a:xfrm>
                <a:custGeom>
                  <a:avLst/>
                  <a:gdLst/>
                  <a:ahLst/>
                  <a:cxnLst>
                    <a:cxn ang="0">
                      <a:pos x="604" y="935"/>
                    </a:cxn>
                    <a:cxn ang="0">
                      <a:pos x="628" y="935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580" y="935"/>
                    </a:cxn>
                    <a:cxn ang="0">
                      <a:pos x="604" y="935"/>
                    </a:cxn>
                    <a:cxn ang="0">
                      <a:pos x="604" y="935"/>
                    </a:cxn>
                  </a:cxnLst>
                  <a:rect l="0" t="0" r="r" b="b"/>
                  <a:pathLst>
                    <a:path w="628" h="935">
                      <a:moveTo>
                        <a:pt x="604" y="935"/>
                      </a:moveTo>
                      <a:lnTo>
                        <a:pt x="628" y="935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580" y="935"/>
                      </a:lnTo>
                      <a:lnTo>
                        <a:pt x="604" y="935"/>
                      </a:lnTo>
                      <a:lnTo>
                        <a:pt x="604" y="93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2" name="Freeform 39"/>
                <p:cNvSpPr>
                  <a:spLocks/>
                </p:cNvSpPr>
                <p:nvPr/>
              </p:nvSpPr>
              <p:spPr bwMode="hidden">
                <a:xfrm>
                  <a:off x="3191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155" y="0"/>
                    </a:cxn>
                    <a:cxn ang="0">
                      <a:pos x="114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155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155" y="0"/>
                      </a:lnTo>
                      <a:lnTo>
                        <a:pt x="114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3" name="Freeform 40"/>
                <p:cNvSpPr>
                  <a:spLocks/>
                </p:cNvSpPr>
                <p:nvPr/>
              </p:nvSpPr>
              <p:spPr bwMode="hidden">
                <a:xfrm>
                  <a:off x="3533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36" y="1043"/>
                    </a:cxn>
                    <a:cxn ang="0">
                      <a:pos x="239" y="0"/>
                    </a:cxn>
                    <a:cxn ang="0">
                      <a:pos x="203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239" h="1043">
                      <a:moveTo>
                        <a:pt x="18" y="1043"/>
                      </a:moveTo>
                      <a:lnTo>
                        <a:pt x="36" y="1043"/>
                      </a:lnTo>
                      <a:lnTo>
                        <a:pt x="239" y="0"/>
                      </a:lnTo>
                      <a:lnTo>
                        <a:pt x="203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4" name="Freeform 41"/>
                <p:cNvSpPr>
                  <a:spLocks/>
                </p:cNvSpPr>
                <p:nvPr/>
              </p:nvSpPr>
              <p:spPr bwMode="hidden">
                <a:xfrm>
                  <a:off x="3821" y="0"/>
                  <a:ext cx="359" cy="1045"/>
                </a:xfrm>
                <a:custGeom>
                  <a:avLst/>
                  <a:gdLst/>
                  <a:ahLst/>
                  <a:cxnLst>
                    <a:cxn ang="0">
                      <a:pos x="24" y="1043"/>
                    </a:cxn>
                    <a:cxn ang="0">
                      <a:pos x="42" y="1043"/>
                    </a:cxn>
                    <a:cxn ang="0">
                      <a:pos x="358" y="0"/>
                    </a:cxn>
                    <a:cxn ang="0">
                      <a:pos x="317" y="0"/>
                    </a:cxn>
                    <a:cxn ang="0">
                      <a:pos x="0" y="1043"/>
                    </a:cxn>
                    <a:cxn ang="0">
                      <a:pos x="24" y="1043"/>
                    </a:cxn>
                    <a:cxn ang="0">
                      <a:pos x="24" y="1043"/>
                    </a:cxn>
                  </a:cxnLst>
                  <a:rect l="0" t="0" r="r" b="b"/>
                  <a:pathLst>
                    <a:path w="358" h="1043">
                      <a:moveTo>
                        <a:pt x="24" y="1043"/>
                      </a:moveTo>
                      <a:lnTo>
                        <a:pt x="42" y="1043"/>
                      </a:lnTo>
                      <a:lnTo>
                        <a:pt x="358" y="0"/>
                      </a:lnTo>
                      <a:lnTo>
                        <a:pt x="317" y="0"/>
                      </a:lnTo>
                      <a:lnTo>
                        <a:pt x="0" y="1043"/>
                      </a:lnTo>
                      <a:lnTo>
                        <a:pt x="24" y="1043"/>
                      </a:lnTo>
                      <a:lnTo>
                        <a:pt x="2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5" name="Freeform 42"/>
                <p:cNvSpPr>
                  <a:spLocks/>
                </p:cNvSpPr>
                <p:nvPr/>
              </p:nvSpPr>
              <p:spPr bwMode="hidden">
                <a:xfrm>
                  <a:off x="4139" y="0"/>
                  <a:ext cx="449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1" y="1043"/>
                    </a:cxn>
                    <a:cxn ang="0">
                      <a:pos x="448" y="0"/>
                    </a:cxn>
                    <a:cxn ang="0">
                      <a:pos x="406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48" h="1043">
                      <a:moveTo>
                        <a:pt x="18" y="1043"/>
                      </a:moveTo>
                      <a:lnTo>
                        <a:pt x="41" y="1043"/>
                      </a:lnTo>
                      <a:lnTo>
                        <a:pt x="448" y="0"/>
                      </a:lnTo>
                      <a:lnTo>
                        <a:pt x="406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6" name="Freeform 43"/>
                <p:cNvSpPr>
                  <a:spLocks/>
                </p:cNvSpPr>
                <p:nvPr/>
              </p:nvSpPr>
              <p:spPr bwMode="hidden">
                <a:xfrm>
                  <a:off x="4480" y="0"/>
                  <a:ext cx="541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539" y="0"/>
                    </a:cxn>
                    <a:cxn ang="0">
                      <a:pos x="497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539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539" y="0"/>
                      </a:lnTo>
                      <a:lnTo>
                        <a:pt x="497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7" name="Freeform 44"/>
                <p:cNvSpPr>
                  <a:spLocks/>
                </p:cNvSpPr>
                <p:nvPr/>
              </p:nvSpPr>
              <p:spPr bwMode="hidden">
                <a:xfrm>
                  <a:off x="4768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640" y="0"/>
                    </a:cxn>
                    <a:cxn ang="0">
                      <a:pos x="592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640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640" y="0"/>
                      </a:lnTo>
                      <a:lnTo>
                        <a:pt x="592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8" name="Freeform 45"/>
                <p:cNvSpPr>
                  <a:spLocks/>
                </p:cNvSpPr>
                <p:nvPr/>
              </p:nvSpPr>
              <p:spPr bwMode="hidden">
                <a:xfrm>
                  <a:off x="5086" y="48"/>
                  <a:ext cx="672" cy="997"/>
                </a:xfrm>
                <a:custGeom>
                  <a:avLst/>
                  <a:gdLst/>
                  <a:ahLst/>
                  <a:cxnLst>
                    <a:cxn ang="0">
                      <a:pos x="24" y="995"/>
                    </a:cxn>
                    <a:cxn ang="0">
                      <a:pos x="48" y="995"/>
                    </a:cxn>
                    <a:cxn ang="0">
                      <a:pos x="670" y="72"/>
                    </a:cxn>
                    <a:cxn ang="0">
                      <a:pos x="670" y="0"/>
                    </a:cxn>
                    <a:cxn ang="0">
                      <a:pos x="0" y="995"/>
                    </a:cxn>
                    <a:cxn ang="0">
                      <a:pos x="24" y="995"/>
                    </a:cxn>
                    <a:cxn ang="0">
                      <a:pos x="24" y="995"/>
                    </a:cxn>
                  </a:cxnLst>
                  <a:rect l="0" t="0" r="r" b="b"/>
                  <a:pathLst>
                    <a:path w="670" h="995">
                      <a:moveTo>
                        <a:pt x="24" y="995"/>
                      </a:moveTo>
                      <a:lnTo>
                        <a:pt x="48" y="995"/>
                      </a:lnTo>
                      <a:lnTo>
                        <a:pt x="670" y="72"/>
                      </a:lnTo>
                      <a:lnTo>
                        <a:pt x="670" y="0"/>
                      </a:lnTo>
                      <a:lnTo>
                        <a:pt x="0" y="995"/>
                      </a:lnTo>
                      <a:lnTo>
                        <a:pt x="24" y="995"/>
                      </a:lnTo>
                      <a:lnTo>
                        <a:pt x="24" y="99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</p:grpSp>
          <p:grpSp>
            <p:nvGrpSpPr>
              <p:cNvPr id="33" name="Group 46"/>
              <p:cNvGrpSpPr>
                <a:grpSpLocks/>
              </p:cNvGrpSpPr>
              <p:nvPr/>
            </p:nvGrpSpPr>
            <p:grpSpPr bwMode="auto">
              <a:xfrm>
                <a:off x="0" y="558"/>
                <a:ext cx="5758" cy="487"/>
                <a:chOff x="0" y="558"/>
                <a:chExt cx="5758" cy="487"/>
              </a:xfrm>
            </p:grpSpPr>
            <p:sp>
              <p:nvSpPr>
                <p:cNvPr id="52" name="Freeform 47"/>
                <p:cNvSpPr>
                  <a:spLocks/>
                </p:cNvSpPr>
                <p:nvPr/>
              </p:nvSpPr>
              <p:spPr bwMode="hidden">
                <a:xfrm>
                  <a:off x="0" y="618"/>
                  <a:ext cx="306" cy="427"/>
                </a:xfrm>
                <a:custGeom>
                  <a:avLst/>
                  <a:gdLst>
                    <a:gd name="T0" fmla="*/ 281 w 305"/>
                    <a:gd name="T1" fmla="*/ 426 h 426"/>
                    <a:gd name="T2" fmla="*/ 305 w 305"/>
                    <a:gd name="T3" fmla="*/ 426 h 426"/>
                    <a:gd name="T4" fmla="*/ 0 w 305"/>
                    <a:gd name="T5" fmla="*/ 0 h 426"/>
                    <a:gd name="T6" fmla="*/ 0 w 305"/>
                    <a:gd name="T7" fmla="*/ 66 h 426"/>
                    <a:gd name="T8" fmla="*/ 251 w 305"/>
                    <a:gd name="T9" fmla="*/ 426 h 426"/>
                    <a:gd name="T10" fmla="*/ 281 w 305"/>
                    <a:gd name="T11" fmla="*/ 426 h 426"/>
                    <a:gd name="T12" fmla="*/ 281 w 305"/>
                    <a:gd name="T13" fmla="*/ 426 h 42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05" h="426">
                      <a:moveTo>
                        <a:pt x="281" y="426"/>
                      </a:moveTo>
                      <a:lnTo>
                        <a:pt x="305" y="426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251" y="426"/>
                      </a:lnTo>
                      <a:lnTo>
                        <a:pt x="281" y="4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53" name="Freeform 48"/>
                <p:cNvSpPr>
                  <a:spLocks/>
                </p:cNvSpPr>
                <p:nvPr/>
              </p:nvSpPr>
              <p:spPr bwMode="hidden">
                <a:xfrm>
                  <a:off x="5410" y="558"/>
                  <a:ext cx="348" cy="487"/>
                </a:xfrm>
                <a:custGeom>
                  <a:avLst/>
                  <a:gdLst>
                    <a:gd name="T0" fmla="*/ 24 w 347"/>
                    <a:gd name="T1" fmla="*/ 486 h 486"/>
                    <a:gd name="T2" fmla="*/ 48 w 347"/>
                    <a:gd name="T3" fmla="*/ 486 h 486"/>
                    <a:gd name="T4" fmla="*/ 347 w 347"/>
                    <a:gd name="T5" fmla="*/ 72 h 486"/>
                    <a:gd name="T6" fmla="*/ 347 w 347"/>
                    <a:gd name="T7" fmla="*/ 0 h 486"/>
                    <a:gd name="T8" fmla="*/ 0 w 347"/>
                    <a:gd name="T9" fmla="*/ 486 h 486"/>
                    <a:gd name="T10" fmla="*/ 24 w 347"/>
                    <a:gd name="T11" fmla="*/ 486 h 486"/>
                    <a:gd name="T12" fmla="*/ 24 w 347"/>
                    <a:gd name="T13" fmla="*/ 486 h 48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47" h="486">
                      <a:moveTo>
                        <a:pt x="24" y="486"/>
                      </a:moveTo>
                      <a:lnTo>
                        <a:pt x="48" y="486"/>
                      </a:lnTo>
                      <a:lnTo>
                        <a:pt x="347" y="72"/>
                      </a:lnTo>
                      <a:lnTo>
                        <a:pt x="347" y="0"/>
                      </a:lnTo>
                      <a:lnTo>
                        <a:pt x="0" y="486"/>
                      </a:lnTo>
                      <a:lnTo>
                        <a:pt x="24" y="48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grpSp>
            <p:nvGrpSpPr>
              <p:cNvPr id="34" name="Group 49"/>
              <p:cNvGrpSpPr>
                <a:grpSpLocks/>
              </p:cNvGrpSpPr>
              <p:nvPr/>
            </p:nvGrpSpPr>
            <p:grpSpPr bwMode="auto">
              <a:xfrm>
                <a:off x="264" y="1039"/>
                <a:ext cx="5200" cy="3280"/>
                <a:chOff x="264" y="1039"/>
                <a:chExt cx="5200" cy="3280"/>
              </a:xfrm>
            </p:grpSpPr>
            <p:sp>
              <p:nvSpPr>
                <p:cNvPr id="43" name="Freeform 50"/>
                <p:cNvSpPr>
                  <a:spLocks/>
                </p:cNvSpPr>
                <p:nvPr/>
              </p:nvSpPr>
              <p:spPr bwMode="hidden">
                <a:xfrm>
                  <a:off x="2849" y="1039"/>
                  <a:ext cx="4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2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4" name="Freeform 51"/>
                <p:cNvSpPr>
                  <a:spLocks/>
                </p:cNvSpPr>
                <p:nvPr/>
              </p:nvSpPr>
              <p:spPr bwMode="hidden">
                <a:xfrm>
                  <a:off x="2154" y="1039"/>
                  <a:ext cx="401" cy="3280"/>
                </a:xfrm>
                <a:custGeom>
                  <a:avLst/>
                  <a:gdLst/>
                  <a:ahLst/>
                  <a:cxnLst>
                    <a:cxn ang="0">
                      <a:pos x="376" y="0"/>
                    </a:cxn>
                    <a:cxn ang="0">
                      <a:pos x="358" y="0"/>
                    </a:cxn>
                    <a:cxn ang="0">
                      <a:pos x="0" y="3273"/>
                    </a:cxn>
                    <a:cxn ang="0">
                      <a:pos x="41" y="3273"/>
                    </a:cxn>
                    <a:cxn ang="0">
                      <a:pos x="400" y="0"/>
                    </a:cxn>
                    <a:cxn ang="0">
                      <a:pos x="376" y="0"/>
                    </a:cxn>
                    <a:cxn ang="0">
                      <a:pos x="376" y="0"/>
                    </a:cxn>
                  </a:cxnLst>
                  <a:rect l="0" t="0" r="r" b="b"/>
                  <a:pathLst>
                    <a:path w="400" h="3273">
                      <a:moveTo>
                        <a:pt x="376" y="0"/>
                      </a:moveTo>
                      <a:lnTo>
                        <a:pt x="358" y="0"/>
                      </a:lnTo>
                      <a:lnTo>
                        <a:pt x="0" y="3273"/>
                      </a:lnTo>
                      <a:lnTo>
                        <a:pt x="41" y="3273"/>
                      </a:lnTo>
                      <a:lnTo>
                        <a:pt x="400" y="0"/>
                      </a:lnTo>
                      <a:lnTo>
                        <a:pt x="376" y="0"/>
                      </a:lnTo>
                      <a:lnTo>
                        <a:pt x="37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5" name="Freeform 52"/>
                <p:cNvSpPr>
                  <a:spLocks/>
                </p:cNvSpPr>
                <p:nvPr/>
              </p:nvSpPr>
              <p:spPr bwMode="hidden">
                <a:xfrm>
                  <a:off x="1530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657" y="0"/>
                    </a:cxn>
                    <a:cxn ang="0">
                      <a:pos x="639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675" y="0"/>
                    </a:cxn>
                    <a:cxn ang="0">
                      <a:pos x="657" y="0"/>
                    </a:cxn>
                    <a:cxn ang="0">
                      <a:pos x="657" y="0"/>
                    </a:cxn>
                  </a:cxnLst>
                  <a:rect l="0" t="0" r="r" b="b"/>
                  <a:pathLst>
                    <a:path w="675" h="3273">
                      <a:moveTo>
                        <a:pt x="657" y="0"/>
                      </a:moveTo>
                      <a:lnTo>
                        <a:pt x="639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675" y="0"/>
                      </a:lnTo>
                      <a:lnTo>
                        <a:pt x="657" y="0"/>
                      </a:lnTo>
                      <a:lnTo>
                        <a:pt x="657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6" name="Freeform 53"/>
                <p:cNvSpPr>
                  <a:spLocks/>
                </p:cNvSpPr>
                <p:nvPr/>
              </p:nvSpPr>
              <p:spPr bwMode="hidden">
                <a:xfrm>
                  <a:off x="876" y="1039"/>
                  <a:ext cx="1031" cy="3280"/>
                </a:xfrm>
                <a:custGeom>
                  <a:avLst/>
                  <a:gdLst/>
                  <a:ahLst/>
                  <a:cxnLst>
                    <a:cxn ang="0">
                      <a:pos x="1013" y="0"/>
                    </a:cxn>
                    <a:cxn ang="0">
                      <a:pos x="990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031" y="4"/>
                    </a:cxn>
                    <a:cxn ang="0">
                      <a:pos x="1013" y="0"/>
                    </a:cxn>
                    <a:cxn ang="0">
                      <a:pos x="1013" y="0"/>
                    </a:cxn>
                  </a:cxnLst>
                  <a:rect l="0" t="0" r="r" b="b"/>
                  <a:pathLst>
                    <a:path w="1031" h="3280">
                      <a:moveTo>
                        <a:pt x="1013" y="0"/>
                      </a:moveTo>
                      <a:lnTo>
                        <a:pt x="990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031" y="4"/>
                      </a:lnTo>
                      <a:lnTo>
                        <a:pt x="1013" y="0"/>
                      </a:lnTo>
                      <a:lnTo>
                        <a:pt x="101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7" name="Freeform 54"/>
                <p:cNvSpPr>
                  <a:spLocks/>
                </p:cNvSpPr>
                <p:nvPr/>
              </p:nvSpPr>
              <p:spPr bwMode="hidden">
                <a:xfrm>
                  <a:off x="264" y="1039"/>
                  <a:ext cx="1319" cy="3280"/>
                </a:xfrm>
                <a:custGeom>
                  <a:avLst/>
                  <a:gdLst/>
                  <a:ahLst/>
                  <a:cxnLst>
                    <a:cxn ang="0">
                      <a:pos x="1296" y="0"/>
                    </a:cxn>
                    <a:cxn ang="0">
                      <a:pos x="1278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319" y="5"/>
                    </a:cxn>
                    <a:cxn ang="0">
                      <a:pos x="1296" y="0"/>
                    </a:cxn>
                    <a:cxn ang="0">
                      <a:pos x="1296" y="0"/>
                    </a:cxn>
                  </a:cxnLst>
                  <a:rect l="0" t="0" r="r" b="b"/>
                  <a:pathLst>
                    <a:path w="1319" h="3280">
                      <a:moveTo>
                        <a:pt x="1296" y="0"/>
                      </a:moveTo>
                      <a:lnTo>
                        <a:pt x="1278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319" y="5"/>
                      </a:lnTo>
                      <a:lnTo>
                        <a:pt x="1296" y="0"/>
                      </a:lnTo>
                      <a:lnTo>
                        <a:pt x="129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8" name="Freeform 55"/>
                <p:cNvSpPr>
                  <a:spLocks/>
                </p:cNvSpPr>
                <p:nvPr/>
              </p:nvSpPr>
              <p:spPr bwMode="hidden">
                <a:xfrm>
                  <a:off x="3191" y="1039"/>
                  <a:ext cx="40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359" y="3273"/>
                    </a:cxn>
                    <a:cxn ang="0">
                      <a:pos x="401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01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359" y="3273"/>
                      </a:lnTo>
                      <a:lnTo>
                        <a:pt x="401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9" name="Freeform 56"/>
                <p:cNvSpPr>
                  <a:spLocks/>
                </p:cNvSpPr>
                <p:nvPr/>
              </p:nvSpPr>
              <p:spPr bwMode="hidden">
                <a:xfrm>
                  <a:off x="3533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640" y="3273"/>
                    </a:cxn>
                    <a:cxn ang="0">
                      <a:pos x="675" y="3273"/>
                    </a:cxn>
                    <a:cxn ang="0">
                      <a:pos x="36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675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640" y="3273"/>
                      </a:lnTo>
                      <a:lnTo>
                        <a:pt x="675" y="3273"/>
                      </a:lnTo>
                      <a:lnTo>
                        <a:pt x="36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0" name="Freeform 57"/>
                <p:cNvSpPr>
                  <a:spLocks/>
                </p:cNvSpPr>
                <p:nvPr/>
              </p:nvSpPr>
              <p:spPr bwMode="hidden">
                <a:xfrm>
                  <a:off x="3822" y="1039"/>
                  <a:ext cx="1036" cy="328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0" y="5"/>
                    </a:cxn>
                    <a:cxn ang="0">
                      <a:pos x="994" y="3280"/>
                    </a:cxn>
                    <a:cxn ang="0">
                      <a:pos x="1036" y="3280"/>
                    </a:cxn>
                    <a:cxn ang="0">
                      <a:pos x="41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1036" h="3280">
                      <a:moveTo>
                        <a:pt x="23" y="0"/>
                      </a:moveTo>
                      <a:lnTo>
                        <a:pt x="0" y="5"/>
                      </a:lnTo>
                      <a:lnTo>
                        <a:pt x="994" y="3280"/>
                      </a:lnTo>
                      <a:lnTo>
                        <a:pt x="1036" y="3280"/>
                      </a:lnTo>
                      <a:lnTo>
                        <a:pt x="41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1" name="Freeform 58"/>
                <p:cNvSpPr>
                  <a:spLocks/>
                </p:cNvSpPr>
                <p:nvPr/>
              </p:nvSpPr>
              <p:spPr bwMode="hidden">
                <a:xfrm>
                  <a:off x="4137" y="1039"/>
                  <a:ext cx="1327" cy="3280"/>
                </a:xfrm>
                <a:custGeom>
                  <a:avLst/>
                  <a:gdLst/>
                  <a:ahLst/>
                  <a:cxnLst>
                    <a:cxn ang="0">
                      <a:pos x="20" y="0"/>
                    </a:cxn>
                    <a:cxn ang="0">
                      <a:pos x="0" y="7"/>
                    </a:cxn>
                    <a:cxn ang="0">
                      <a:pos x="1285" y="3280"/>
                    </a:cxn>
                    <a:cxn ang="0">
                      <a:pos x="1327" y="3280"/>
                    </a:cxn>
                    <a:cxn ang="0">
                      <a:pos x="43" y="0"/>
                    </a:cxn>
                    <a:cxn ang="0">
                      <a:pos x="20" y="0"/>
                    </a:cxn>
                    <a:cxn ang="0">
                      <a:pos x="20" y="0"/>
                    </a:cxn>
                  </a:cxnLst>
                  <a:rect l="0" t="0" r="r" b="b"/>
                  <a:pathLst>
                    <a:path w="1327" h="3280">
                      <a:moveTo>
                        <a:pt x="20" y="0"/>
                      </a:moveTo>
                      <a:lnTo>
                        <a:pt x="0" y="7"/>
                      </a:lnTo>
                      <a:lnTo>
                        <a:pt x="1285" y="3280"/>
                      </a:lnTo>
                      <a:lnTo>
                        <a:pt x="1327" y="3280"/>
                      </a:lnTo>
                      <a:lnTo>
                        <a:pt x="43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</p:grpSp>
          <p:sp>
            <p:nvSpPr>
              <p:cNvPr id="35" name="Freeform 59"/>
              <p:cNvSpPr>
                <a:spLocks/>
              </p:cNvSpPr>
              <p:nvPr/>
            </p:nvSpPr>
            <p:spPr bwMode="hidden">
              <a:xfrm>
                <a:off x="0" y="1039"/>
                <a:ext cx="1254" cy="2632"/>
              </a:xfrm>
              <a:custGeom>
                <a:avLst/>
                <a:gdLst/>
                <a:ahLst/>
                <a:cxnLst>
                  <a:cxn ang="0">
                    <a:pos x="1236" y="0"/>
                  </a:cxn>
                  <a:cxn ang="0">
                    <a:pos x="1212" y="0"/>
                  </a:cxn>
                  <a:cxn ang="0">
                    <a:pos x="0" y="2542"/>
                  </a:cxn>
                  <a:cxn ang="0">
                    <a:pos x="0" y="2632"/>
                  </a:cxn>
                  <a:cxn ang="0">
                    <a:pos x="1254" y="7"/>
                  </a:cxn>
                  <a:cxn ang="0">
                    <a:pos x="1236" y="0"/>
                  </a:cxn>
                  <a:cxn ang="0">
                    <a:pos x="1236" y="0"/>
                  </a:cxn>
                </a:cxnLst>
                <a:rect l="0" t="0" r="r" b="b"/>
                <a:pathLst>
                  <a:path w="1254" h="2632">
                    <a:moveTo>
                      <a:pt x="1236" y="0"/>
                    </a:moveTo>
                    <a:lnTo>
                      <a:pt x="1212" y="0"/>
                    </a:lnTo>
                    <a:lnTo>
                      <a:pt x="0" y="2542"/>
                    </a:lnTo>
                    <a:lnTo>
                      <a:pt x="0" y="2632"/>
                    </a:lnTo>
                    <a:lnTo>
                      <a:pt x="1254" y="7"/>
                    </a:lnTo>
                    <a:lnTo>
                      <a:pt x="1236" y="0"/>
                    </a:lnTo>
                    <a:lnTo>
                      <a:pt x="12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6" name="Freeform 60"/>
              <p:cNvSpPr>
                <a:spLocks/>
              </p:cNvSpPr>
              <p:nvPr/>
            </p:nvSpPr>
            <p:spPr bwMode="hidden">
              <a:xfrm>
                <a:off x="0" y="1039"/>
                <a:ext cx="948" cy="1676"/>
              </a:xfrm>
              <a:custGeom>
                <a:avLst/>
                <a:gdLst>
                  <a:gd name="T0" fmla="*/ 930 w 948"/>
                  <a:gd name="T1" fmla="*/ 0 h 1676"/>
                  <a:gd name="T2" fmla="*/ 906 w 948"/>
                  <a:gd name="T3" fmla="*/ 0 h 1676"/>
                  <a:gd name="T4" fmla="*/ 0 w 948"/>
                  <a:gd name="T5" fmla="*/ 1593 h 1676"/>
                  <a:gd name="T6" fmla="*/ 0 w 948"/>
                  <a:gd name="T7" fmla="*/ 1676 h 1676"/>
                  <a:gd name="T8" fmla="*/ 948 w 948"/>
                  <a:gd name="T9" fmla="*/ 5 h 1676"/>
                  <a:gd name="T10" fmla="*/ 930 w 948"/>
                  <a:gd name="T11" fmla="*/ 0 h 1676"/>
                  <a:gd name="T12" fmla="*/ 930 w 948"/>
                  <a:gd name="T13" fmla="*/ 0 h 167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948" h="1676">
                    <a:moveTo>
                      <a:pt x="930" y="0"/>
                    </a:moveTo>
                    <a:lnTo>
                      <a:pt x="906" y="0"/>
                    </a:lnTo>
                    <a:lnTo>
                      <a:pt x="0" y="1593"/>
                    </a:lnTo>
                    <a:lnTo>
                      <a:pt x="0" y="1676"/>
                    </a:lnTo>
                    <a:lnTo>
                      <a:pt x="948" y="5"/>
                    </a:lnTo>
                    <a:lnTo>
                      <a:pt x="93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7" name="Freeform 61"/>
              <p:cNvSpPr>
                <a:spLocks/>
              </p:cNvSpPr>
              <p:nvPr/>
            </p:nvSpPr>
            <p:spPr bwMode="hidden">
              <a:xfrm>
                <a:off x="0" y="1039"/>
                <a:ext cx="629" cy="937"/>
              </a:xfrm>
              <a:custGeom>
                <a:avLst/>
                <a:gdLst>
                  <a:gd name="T0" fmla="*/ 606 w 629"/>
                  <a:gd name="T1" fmla="*/ 0 h 937"/>
                  <a:gd name="T2" fmla="*/ 582 w 629"/>
                  <a:gd name="T3" fmla="*/ 0 h 937"/>
                  <a:gd name="T4" fmla="*/ 0 w 629"/>
                  <a:gd name="T5" fmla="*/ 871 h 937"/>
                  <a:gd name="T6" fmla="*/ 0 w 629"/>
                  <a:gd name="T7" fmla="*/ 937 h 937"/>
                  <a:gd name="T8" fmla="*/ 629 w 629"/>
                  <a:gd name="T9" fmla="*/ 4 h 937"/>
                  <a:gd name="T10" fmla="*/ 606 w 629"/>
                  <a:gd name="T11" fmla="*/ 0 h 937"/>
                  <a:gd name="T12" fmla="*/ 606 w 629"/>
                  <a:gd name="T13" fmla="*/ 0 h 93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29" h="937">
                    <a:moveTo>
                      <a:pt x="606" y="0"/>
                    </a:moveTo>
                    <a:lnTo>
                      <a:pt x="582" y="0"/>
                    </a:lnTo>
                    <a:lnTo>
                      <a:pt x="0" y="871"/>
                    </a:lnTo>
                    <a:lnTo>
                      <a:pt x="0" y="937"/>
                    </a:lnTo>
                    <a:lnTo>
                      <a:pt x="629" y="4"/>
                    </a:lnTo>
                    <a:lnTo>
                      <a:pt x="60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8" name="Freeform 62"/>
              <p:cNvSpPr>
                <a:spLocks/>
              </p:cNvSpPr>
              <p:nvPr/>
            </p:nvSpPr>
            <p:spPr bwMode="hidden">
              <a:xfrm>
                <a:off x="0" y="1039"/>
                <a:ext cx="305" cy="427"/>
              </a:xfrm>
              <a:custGeom>
                <a:avLst/>
                <a:gdLst>
                  <a:gd name="T0" fmla="*/ 282 w 305"/>
                  <a:gd name="T1" fmla="*/ 0 h 427"/>
                  <a:gd name="T2" fmla="*/ 252 w 305"/>
                  <a:gd name="T3" fmla="*/ 0 h 427"/>
                  <a:gd name="T4" fmla="*/ 0 w 305"/>
                  <a:gd name="T5" fmla="*/ 361 h 427"/>
                  <a:gd name="T6" fmla="*/ 0 w 305"/>
                  <a:gd name="T7" fmla="*/ 427 h 427"/>
                  <a:gd name="T8" fmla="*/ 305 w 305"/>
                  <a:gd name="T9" fmla="*/ 5 h 427"/>
                  <a:gd name="T10" fmla="*/ 282 w 305"/>
                  <a:gd name="T11" fmla="*/ 0 h 427"/>
                  <a:gd name="T12" fmla="*/ 282 w 305"/>
                  <a:gd name="T13" fmla="*/ 0 h 42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05" h="427">
                    <a:moveTo>
                      <a:pt x="282" y="0"/>
                    </a:moveTo>
                    <a:lnTo>
                      <a:pt x="252" y="0"/>
                    </a:lnTo>
                    <a:lnTo>
                      <a:pt x="0" y="361"/>
                    </a:lnTo>
                    <a:lnTo>
                      <a:pt x="0" y="427"/>
                    </a:lnTo>
                    <a:lnTo>
                      <a:pt x="305" y="5"/>
                    </a:lnTo>
                    <a:lnTo>
                      <a:pt x="28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9" name="Freeform 63"/>
              <p:cNvSpPr>
                <a:spLocks/>
              </p:cNvSpPr>
              <p:nvPr/>
            </p:nvSpPr>
            <p:spPr bwMode="hidden">
              <a:xfrm>
                <a:off x="4481" y="1039"/>
                <a:ext cx="1277" cy="2686"/>
              </a:xfrm>
              <a:custGeom>
                <a:avLst/>
                <a:gdLst/>
                <a:ahLst/>
                <a:cxnLst>
                  <a:cxn ang="0">
                    <a:pos x="41" y="0"/>
                  </a:cxn>
                  <a:cxn ang="0">
                    <a:pos x="17" y="0"/>
                  </a:cxn>
                  <a:cxn ang="0">
                    <a:pos x="0" y="4"/>
                  </a:cxn>
                  <a:cxn ang="0">
                    <a:pos x="1277" y="2686"/>
                  </a:cxn>
                  <a:cxn ang="0">
                    <a:pos x="1277" y="2596"/>
                  </a:cxn>
                  <a:cxn ang="0">
                    <a:pos x="41" y="0"/>
                  </a:cxn>
                  <a:cxn ang="0">
                    <a:pos x="41" y="0"/>
                  </a:cxn>
                </a:cxnLst>
                <a:rect l="0" t="0" r="r" b="b"/>
                <a:pathLst>
                  <a:path w="1277" h="2686">
                    <a:moveTo>
                      <a:pt x="41" y="0"/>
                    </a:moveTo>
                    <a:lnTo>
                      <a:pt x="17" y="0"/>
                    </a:lnTo>
                    <a:lnTo>
                      <a:pt x="0" y="4"/>
                    </a:lnTo>
                    <a:lnTo>
                      <a:pt x="1277" y="2686"/>
                    </a:lnTo>
                    <a:lnTo>
                      <a:pt x="1277" y="2596"/>
                    </a:lnTo>
                    <a:lnTo>
                      <a:pt x="41" y="0"/>
                    </a:lnTo>
                    <a:lnTo>
                      <a:pt x="4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0" name="Freeform 64"/>
              <p:cNvSpPr>
                <a:spLocks/>
              </p:cNvSpPr>
              <p:nvPr/>
            </p:nvSpPr>
            <p:spPr bwMode="hidden">
              <a:xfrm>
                <a:off x="4770" y="1039"/>
                <a:ext cx="988" cy="1730"/>
              </a:xfrm>
              <a:custGeom>
                <a:avLst/>
                <a:gdLst>
                  <a:gd name="T0" fmla="*/ 16 w 988"/>
                  <a:gd name="T1" fmla="*/ 0 h 1730"/>
                  <a:gd name="T2" fmla="*/ 0 w 988"/>
                  <a:gd name="T3" fmla="*/ 7 h 1730"/>
                  <a:gd name="T4" fmla="*/ 988 w 988"/>
                  <a:gd name="T5" fmla="*/ 1730 h 1730"/>
                  <a:gd name="T6" fmla="*/ 988 w 988"/>
                  <a:gd name="T7" fmla="*/ 1653 h 1730"/>
                  <a:gd name="T8" fmla="*/ 40 w 988"/>
                  <a:gd name="T9" fmla="*/ 0 h 1730"/>
                  <a:gd name="T10" fmla="*/ 16 w 988"/>
                  <a:gd name="T11" fmla="*/ 0 h 1730"/>
                  <a:gd name="T12" fmla="*/ 16 w 988"/>
                  <a:gd name="T13" fmla="*/ 0 h 17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988" h="1730">
                    <a:moveTo>
                      <a:pt x="16" y="0"/>
                    </a:moveTo>
                    <a:lnTo>
                      <a:pt x="0" y="7"/>
                    </a:lnTo>
                    <a:lnTo>
                      <a:pt x="988" y="1730"/>
                    </a:lnTo>
                    <a:lnTo>
                      <a:pt x="988" y="1653"/>
                    </a:lnTo>
                    <a:lnTo>
                      <a:pt x="40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41" name="Freeform 65"/>
              <p:cNvSpPr>
                <a:spLocks/>
              </p:cNvSpPr>
              <p:nvPr/>
            </p:nvSpPr>
            <p:spPr bwMode="hidden">
              <a:xfrm>
                <a:off x="5088" y="1039"/>
                <a:ext cx="670" cy="997"/>
              </a:xfrm>
              <a:custGeom>
                <a:avLst/>
                <a:gdLst>
                  <a:gd name="T0" fmla="*/ 22 w 670"/>
                  <a:gd name="T1" fmla="*/ 0 h 997"/>
                  <a:gd name="T2" fmla="*/ 0 w 670"/>
                  <a:gd name="T3" fmla="*/ 4 h 997"/>
                  <a:gd name="T4" fmla="*/ 670 w 670"/>
                  <a:gd name="T5" fmla="*/ 997 h 997"/>
                  <a:gd name="T6" fmla="*/ 670 w 670"/>
                  <a:gd name="T7" fmla="*/ 925 h 997"/>
                  <a:gd name="T8" fmla="*/ 46 w 670"/>
                  <a:gd name="T9" fmla="*/ 0 h 997"/>
                  <a:gd name="T10" fmla="*/ 22 w 670"/>
                  <a:gd name="T11" fmla="*/ 0 h 997"/>
                  <a:gd name="T12" fmla="*/ 22 w 670"/>
                  <a:gd name="T13" fmla="*/ 0 h 99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70" h="997">
                    <a:moveTo>
                      <a:pt x="22" y="0"/>
                    </a:moveTo>
                    <a:lnTo>
                      <a:pt x="0" y="4"/>
                    </a:lnTo>
                    <a:lnTo>
                      <a:pt x="670" y="997"/>
                    </a:lnTo>
                    <a:lnTo>
                      <a:pt x="670" y="925"/>
                    </a:lnTo>
                    <a:lnTo>
                      <a:pt x="46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42" name="Freeform 66"/>
              <p:cNvSpPr>
                <a:spLocks/>
              </p:cNvSpPr>
              <p:nvPr/>
            </p:nvSpPr>
            <p:spPr bwMode="hidden">
              <a:xfrm>
                <a:off x="5412" y="1039"/>
                <a:ext cx="346" cy="487"/>
              </a:xfrm>
              <a:custGeom>
                <a:avLst/>
                <a:gdLst>
                  <a:gd name="T0" fmla="*/ 22 w 346"/>
                  <a:gd name="T1" fmla="*/ 0 h 487"/>
                  <a:gd name="T2" fmla="*/ 0 w 346"/>
                  <a:gd name="T3" fmla="*/ 7 h 487"/>
                  <a:gd name="T4" fmla="*/ 346 w 346"/>
                  <a:gd name="T5" fmla="*/ 487 h 487"/>
                  <a:gd name="T6" fmla="*/ 346 w 346"/>
                  <a:gd name="T7" fmla="*/ 415 h 487"/>
                  <a:gd name="T8" fmla="*/ 46 w 346"/>
                  <a:gd name="T9" fmla="*/ 0 h 487"/>
                  <a:gd name="T10" fmla="*/ 22 w 346"/>
                  <a:gd name="T11" fmla="*/ 0 h 487"/>
                  <a:gd name="T12" fmla="*/ 22 w 346"/>
                  <a:gd name="T13" fmla="*/ 0 h 48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46" h="487">
                    <a:moveTo>
                      <a:pt x="22" y="0"/>
                    </a:moveTo>
                    <a:lnTo>
                      <a:pt x="0" y="7"/>
                    </a:lnTo>
                    <a:lnTo>
                      <a:pt x="346" y="487"/>
                    </a:lnTo>
                    <a:lnTo>
                      <a:pt x="346" y="415"/>
                    </a:lnTo>
                    <a:lnTo>
                      <a:pt x="46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9283" name="Rectangle 67"/>
          <p:cNvSpPr>
            <a:spLocks noGrp="1" noChangeArrowheads="1"/>
          </p:cNvSpPr>
          <p:nvPr>
            <p:ph type="ctrTitle" sz="quarter"/>
          </p:nvPr>
        </p:nvSpPr>
        <p:spPr>
          <a:xfrm>
            <a:off x="455613" y="1920875"/>
            <a:ext cx="8226425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9284" name="Rectangle 6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1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39DE01-BA37-476D-9FE6-6D0F413D61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F6012F-2E04-4D5E-94D2-372F4EBD630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9DFCD6-64A1-46D5-A571-4290A9D991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5613" y="1598613"/>
            <a:ext cx="4037012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598613"/>
            <a:ext cx="4037013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03D84D-2419-459D-A4C8-703D679E14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FADF07-4770-4A7F-A7BC-7A5289745D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6A20AC-B5E1-492F-A8FA-045D340835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10EB7F-F400-4BD6-885E-28D11416EC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9CA33A-2407-40D0-926C-AFF7252033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DB6D86-62A4-4A83-B4B6-87023C5913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2915DC-2C42-44F6-82BF-A04E15376B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273050"/>
            <a:ext cx="2055813" cy="582295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5613" y="273050"/>
            <a:ext cx="6018212" cy="582295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3A7BD4-CED6-48CD-B7C8-A6EF2F6586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5613" y="273050"/>
            <a:ext cx="8226425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5613" y="1598613"/>
            <a:ext cx="4037012" cy="4497387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5025" y="1598613"/>
            <a:ext cx="4037013" cy="4497387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2D254D-5C10-4E0F-9D04-5154B3FD99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push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63529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8195" name="Freeform 3"/>
            <p:cNvSpPr>
              <a:spLocks/>
            </p:cNvSpPr>
            <p:nvPr userDrawn="1"/>
          </p:nvSpPr>
          <p:spPr bwMode="hidden">
            <a:xfrm>
              <a:off x="0" y="0"/>
              <a:ext cx="5758" cy="1043"/>
            </a:xfrm>
            <a:custGeom>
              <a:avLst/>
              <a:gdLst/>
              <a:ahLst/>
              <a:cxnLst>
                <a:cxn ang="0">
                  <a:pos x="5740" y="1043"/>
                </a:cxn>
                <a:cxn ang="0">
                  <a:pos x="0" y="1043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1043"/>
                </a:cxn>
                <a:cxn ang="0">
                  <a:pos x="5740" y="1043"/>
                </a:cxn>
              </a:cxnLst>
              <a:rect l="0" t="0" r="r" b="b"/>
              <a:pathLst>
                <a:path w="5740" h="1043">
                  <a:moveTo>
                    <a:pt x="5740" y="1043"/>
                  </a:moveTo>
                  <a:lnTo>
                    <a:pt x="0" y="1043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1043"/>
                  </a:lnTo>
                  <a:lnTo>
                    <a:pt x="574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1033" name="Group 4"/>
            <p:cNvGrpSpPr>
              <a:grpSpLocks/>
            </p:cNvGrpSpPr>
            <p:nvPr userDrawn="1"/>
          </p:nvGrpSpPr>
          <p:grpSpPr bwMode="auto">
            <a:xfrm>
              <a:off x="0" y="0"/>
              <a:ext cx="5759" cy="4319"/>
              <a:chOff x="0" y="0"/>
              <a:chExt cx="5759" cy="4319"/>
            </a:xfrm>
          </p:grpSpPr>
          <p:sp>
            <p:nvSpPr>
              <p:cNvPr id="8197" name="Freeform 5"/>
              <p:cNvSpPr>
                <a:spLocks/>
              </p:cNvSpPr>
              <p:nvPr userDrawn="1"/>
            </p:nvSpPr>
            <p:spPr bwMode="hidden">
              <a:xfrm>
                <a:off x="1" y="104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198" name="Freeform 6"/>
              <p:cNvSpPr>
                <a:spLocks/>
              </p:cNvSpPr>
              <p:nvPr userDrawn="1"/>
            </p:nvSpPr>
            <p:spPr bwMode="hidden">
              <a:xfrm>
                <a:off x="0" y="3988"/>
                <a:ext cx="5758" cy="42"/>
              </a:xfrm>
              <a:custGeom>
                <a:avLst/>
                <a:gdLst/>
                <a:ahLst/>
                <a:cxnLst>
                  <a:cxn ang="0">
                    <a:pos x="0" y="42"/>
                  </a:cxn>
                  <a:cxn ang="0">
                    <a:pos x="5740" y="42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0" y="42"/>
                  </a:cxn>
                </a:cxnLst>
                <a:rect l="0" t="0" r="r" b="b"/>
                <a:pathLst>
                  <a:path w="5740" h="42">
                    <a:moveTo>
                      <a:pt x="0" y="42"/>
                    </a:moveTo>
                    <a:lnTo>
                      <a:pt x="5740" y="42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0" y="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199" name="Freeform 7"/>
              <p:cNvSpPr>
                <a:spLocks/>
              </p:cNvSpPr>
              <p:nvPr userDrawn="1"/>
            </p:nvSpPr>
            <p:spPr bwMode="hidden">
              <a:xfrm>
                <a:off x="0" y="3665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00" name="Freeform 8"/>
              <p:cNvSpPr>
                <a:spLocks/>
              </p:cNvSpPr>
              <p:nvPr userDrawn="1"/>
            </p:nvSpPr>
            <p:spPr bwMode="hidden">
              <a:xfrm>
                <a:off x="0" y="3364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01" name="Freeform 9"/>
              <p:cNvSpPr>
                <a:spLocks/>
              </p:cNvSpPr>
              <p:nvPr userDrawn="1"/>
            </p:nvSpPr>
            <p:spPr bwMode="hidden">
              <a:xfrm>
                <a:off x="0" y="3105"/>
                <a:ext cx="5758" cy="31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02" name="Freeform 10"/>
              <p:cNvSpPr>
                <a:spLocks/>
              </p:cNvSpPr>
              <p:nvPr userDrawn="1"/>
            </p:nvSpPr>
            <p:spPr bwMode="hidden">
              <a:xfrm>
                <a:off x="0" y="2859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03" name="Freeform 11"/>
              <p:cNvSpPr>
                <a:spLocks/>
              </p:cNvSpPr>
              <p:nvPr userDrawn="1"/>
            </p:nvSpPr>
            <p:spPr bwMode="hidden">
              <a:xfrm>
                <a:off x="0" y="264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04" name="Freeform 12"/>
              <p:cNvSpPr>
                <a:spLocks/>
              </p:cNvSpPr>
              <p:nvPr userDrawn="1"/>
            </p:nvSpPr>
            <p:spPr bwMode="hidden">
              <a:xfrm>
                <a:off x="0" y="2433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05" name="Freeform 13"/>
              <p:cNvSpPr>
                <a:spLocks/>
              </p:cNvSpPr>
              <p:nvPr userDrawn="1"/>
            </p:nvSpPr>
            <p:spPr bwMode="hidden">
              <a:xfrm>
                <a:off x="0" y="2259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06" name="Freeform 14"/>
              <p:cNvSpPr>
                <a:spLocks/>
              </p:cNvSpPr>
              <p:nvPr userDrawn="1"/>
            </p:nvSpPr>
            <p:spPr bwMode="hidden">
              <a:xfrm>
                <a:off x="0" y="209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07" name="Freeform 15"/>
              <p:cNvSpPr>
                <a:spLocks/>
              </p:cNvSpPr>
              <p:nvPr userDrawn="1"/>
            </p:nvSpPr>
            <p:spPr bwMode="hidden">
              <a:xfrm>
                <a:off x="0" y="192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08" name="Freeform 16"/>
              <p:cNvSpPr>
                <a:spLocks/>
              </p:cNvSpPr>
              <p:nvPr userDrawn="1"/>
            </p:nvSpPr>
            <p:spPr bwMode="hidden">
              <a:xfrm>
                <a:off x="0" y="1645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09" name="Freeform 17"/>
              <p:cNvSpPr>
                <a:spLocks/>
              </p:cNvSpPr>
              <p:nvPr userDrawn="1"/>
            </p:nvSpPr>
            <p:spPr bwMode="hidden">
              <a:xfrm>
                <a:off x="0" y="177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10" name="Freeform 18"/>
              <p:cNvSpPr>
                <a:spLocks/>
              </p:cNvSpPr>
              <p:nvPr userDrawn="1"/>
            </p:nvSpPr>
            <p:spPr bwMode="hidden">
              <a:xfrm>
                <a:off x="0" y="1520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11" name="Freeform 19"/>
              <p:cNvSpPr>
                <a:spLocks/>
              </p:cNvSpPr>
              <p:nvPr userDrawn="1"/>
            </p:nvSpPr>
            <p:spPr bwMode="hidden">
              <a:xfrm>
                <a:off x="0" y="1394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12" name="Freeform 20"/>
              <p:cNvSpPr>
                <a:spLocks/>
              </p:cNvSpPr>
              <p:nvPr userDrawn="1"/>
            </p:nvSpPr>
            <p:spPr bwMode="hidden">
              <a:xfrm>
                <a:off x="0" y="128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13" name="Freeform 21"/>
              <p:cNvSpPr>
                <a:spLocks/>
              </p:cNvSpPr>
              <p:nvPr userDrawn="1"/>
            </p:nvSpPr>
            <p:spPr bwMode="hidden">
              <a:xfrm>
                <a:off x="0" y="117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14" name="Freeform 22"/>
              <p:cNvSpPr>
                <a:spLocks/>
              </p:cNvSpPr>
              <p:nvPr userDrawn="1"/>
            </p:nvSpPr>
            <p:spPr bwMode="hidden">
              <a:xfrm>
                <a:off x="0" y="2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15" name="Freeform 23"/>
              <p:cNvSpPr>
                <a:spLocks/>
              </p:cNvSpPr>
              <p:nvPr userDrawn="1"/>
            </p:nvSpPr>
            <p:spPr bwMode="hidden">
              <a:xfrm>
                <a:off x="0" y="186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16" name="Freeform 24"/>
              <p:cNvSpPr>
                <a:spLocks/>
              </p:cNvSpPr>
              <p:nvPr userDrawn="1"/>
            </p:nvSpPr>
            <p:spPr bwMode="hidden">
              <a:xfrm>
                <a:off x="0" y="475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17" name="Freeform 25"/>
              <p:cNvSpPr>
                <a:spLocks/>
              </p:cNvSpPr>
              <p:nvPr userDrawn="1"/>
            </p:nvSpPr>
            <p:spPr bwMode="hidden">
              <a:xfrm>
                <a:off x="0" y="337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18" name="Freeform 26"/>
              <p:cNvSpPr>
                <a:spLocks/>
              </p:cNvSpPr>
              <p:nvPr userDrawn="1"/>
            </p:nvSpPr>
            <p:spPr bwMode="hidden">
              <a:xfrm>
                <a:off x="0" y="60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19" name="Freeform 27"/>
              <p:cNvSpPr>
                <a:spLocks/>
              </p:cNvSpPr>
              <p:nvPr userDrawn="1"/>
            </p:nvSpPr>
            <p:spPr bwMode="hidden">
              <a:xfrm>
                <a:off x="0" y="72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20" name="Freeform 28"/>
              <p:cNvSpPr>
                <a:spLocks/>
              </p:cNvSpPr>
              <p:nvPr userDrawn="1"/>
            </p:nvSpPr>
            <p:spPr bwMode="hidden">
              <a:xfrm>
                <a:off x="0" y="841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21" name="Freeform 29"/>
              <p:cNvSpPr>
                <a:spLocks/>
              </p:cNvSpPr>
              <p:nvPr userDrawn="1"/>
            </p:nvSpPr>
            <p:spPr bwMode="hidden">
              <a:xfrm>
                <a:off x="0" y="943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grpSp>
            <p:nvGrpSpPr>
              <p:cNvPr id="1059" name="Group 30"/>
              <p:cNvGrpSpPr>
                <a:grpSpLocks/>
              </p:cNvGrpSpPr>
              <p:nvPr userDrawn="1"/>
            </p:nvGrpSpPr>
            <p:grpSpPr bwMode="auto">
              <a:xfrm>
                <a:off x="0" y="0"/>
                <a:ext cx="5758" cy="1045"/>
                <a:chOff x="0" y="0"/>
                <a:chExt cx="5758" cy="1045"/>
              </a:xfrm>
            </p:grpSpPr>
            <p:sp>
              <p:nvSpPr>
                <p:cNvPr id="8223" name="Freeform 31"/>
                <p:cNvSpPr>
                  <a:spLocks/>
                </p:cNvSpPr>
                <p:nvPr/>
              </p:nvSpPr>
              <p:spPr bwMode="hidden">
                <a:xfrm>
                  <a:off x="2849" y="0"/>
                  <a:ext cx="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2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8224" name="Freeform 32"/>
                <p:cNvSpPr>
                  <a:spLocks/>
                </p:cNvSpPr>
                <p:nvPr/>
              </p:nvSpPr>
              <p:spPr bwMode="hidden">
                <a:xfrm>
                  <a:off x="2400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31" y="1043"/>
                    </a:cxn>
                    <a:cxn ang="0">
                      <a:pos x="155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113" y="1043"/>
                    </a:cxn>
                    <a:cxn ang="0">
                      <a:pos x="131" y="1043"/>
                    </a:cxn>
                    <a:cxn ang="0">
                      <a:pos x="131" y="1043"/>
                    </a:cxn>
                  </a:cxnLst>
                  <a:rect l="0" t="0" r="r" b="b"/>
                  <a:pathLst>
                    <a:path w="155" h="1043">
                      <a:moveTo>
                        <a:pt x="131" y="1043"/>
                      </a:moveTo>
                      <a:lnTo>
                        <a:pt x="155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113" y="1043"/>
                      </a:lnTo>
                      <a:lnTo>
                        <a:pt x="131" y="1043"/>
                      </a:lnTo>
                      <a:lnTo>
                        <a:pt x="13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8225" name="Freeform 33"/>
                <p:cNvSpPr>
                  <a:spLocks/>
                </p:cNvSpPr>
                <p:nvPr/>
              </p:nvSpPr>
              <p:spPr bwMode="hidden">
                <a:xfrm>
                  <a:off x="1967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221" y="1043"/>
                    </a:cxn>
                    <a:cxn ang="0">
                      <a:pos x="239" y="1043"/>
                    </a:cxn>
                    <a:cxn ang="0">
                      <a:pos x="36" y="0"/>
                    </a:cxn>
                    <a:cxn ang="0">
                      <a:pos x="0" y="0"/>
                    </a:cxn>
                    <a:cxn ang="0">
                      <a:pos x="203" y="1043"/>
                    </a:cxn>
                    <a:cxn ang="0">
                      <a:pos x="221" y="1043"/>
                    </a:cxn>
                    <a:cxn ang="0">
                      <a:pos x="221" y="1043"/>
                    </a:cxn>
                  </a:cxnLst>
                  <a:rect l="0" t="0" r="r" b="b"/>
                  <a:pathLst>
                    <a:path w="239" h="1043">
                      <a:moveTo>
                        <a:pt x="221" y="1043"/>
                      </a:moveTo>
                      <a:lnTo>
                        <a:pt x="239" y="1043"/>
                      </a:lnTo>
                      <a:lnTo>
                        <a:pt x="36" y="0"/>
                      </a:lnTo>
                      <a:lnTo>
                        <a:pt x="0" y="0"/>
                      </a:lnTo>
                      <a:lnTo>
                        <a:pt x="203" y="1043"/>
                      </a:lnTo>
                      <a:lnTo>
                        <a:pt x="221" y="1043"/>
                      </a:lnTo>
                      <a:lnTo>
                        <a:pt x="22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8226" name="Freeform 34"/>
                <p:cNvSpPr>
                  <a:spLocks/>
                </p:cNvSpPr>
                <p:nvPr/>
              </p:nvSpPr>
              <p:spPr bwMode="hidden">
                <a:xfrm>
                  <a:off x="1554" y="0"/>
                  <a:ext cx="353" cy="1045"/>
                </a:xfrm>
                <a:custGeom>
                  <a:avLst/>
                  <a:gdLst/>
                  <a:ahLst/>
                  <a:cxnLst>
                    <a:cxn ang="0">
                      <a:pos x="334" y="1043"/>
                    </a:cxn>
                    <a:cxn ang="0">
                      <a:pos x="352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311" y="1043"/>
                    </a:cxn>
                    <a:cxn ang="0">
                      <a:pos x="334" y="1043"/>
                    </a:cxn>
                    <a:cxn ang="0">
                      <a:pos x="334" y="1043"/>
                    </a:cxn>
                  </a:cxnLst>
                  <a:rect l="0" t="0" r="r" b="b"/>
                  <a:pathLst>
                    <a:path w="352" h="1043">
                      <a:moveTo>
                        <a:pt x="334" y="1043"/>
                      </a:moveTo>
                      <a:lnTo>
                        <a:pt x="352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311" y="1043"/>
                      </a:lnTo>
                      <a:lnTo>
                        <a:pt x="334" y="1043"/>
                      </a:lnTo>
                      <a:lnTo>
                        <a:pt x="33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8227" name="Freeform 35"/>
                <p:cNvSpPr>
                  <a:spLocks/>
                </p:cNvSpPr>
                <p:nvPr/>
              </p:nvSpPr>
              <p:spPr bwMode="hidden">
                <a:xfrm>
                  <a:off x="1134" y="0"/>
                  <a:ext cx="450" cy="1045"/>
                </a:xfrm>
                <a:custGeom>
                  <a:avLst/>
                  <a:gdLst/>
                  <a:ahLst/>
                  <a:cxnLst>
                    <a:cxn ang="0">
                      <a:pos x="425" y="1043"/>
                    </a:cxn>
                    <a:cxn ang="0">
                      <a:pos x="449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407" y="1043"/>
                    </a:cxn>
                    <a:cxn ang="0">
                      <a:pos x="425" y="1043"/>
                    </a:cxn>
                    <a:cxn ang="0">
                      <a:pos x="425" y="1043"/>
                    </a:cxn>
                  </a:cxnLst>
                  <a:rect l="0" t="0" r="r" b="b"/>
                  <a:pathLst>
                    <a:path w="449" h="1043">
                      <a:moveTo>
                        <a:pt x="425" y="1043"/>
                      </a:moveTo>
                      <a:lnTo>
                        <a:pt x="449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407" y="1043"/>
                      </a:lnTo>
                      <a:lnTo>
                        <a:pt x="425" y="1043"/>
                      </a:lnTo>
                      <a:lnTo>
                        <a:pt x="425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8228" name="Freeform 36"/>
                <p:cNvSpPr>
                  <a:spLocks/>
                </p:cNvSpPr>
                <p:nvPr/>
              </p:nvSpPr>
              <p:spPr bwMode="hidden">
                <a:xfrm>
                  <a:off x="714" y="0"/>
                  <a:ext cx="540" cy="1045"/>
                </a:xfrm>
                <a:custGeom>
                  <a:avLst/>
                  <a:gdLst/>
                  <a:ahLst/>
                  <a:cxnLst>
                    <a:cxn ang="0">
                      <a:pos x="520" y="1043"/>
                    </a:cxn>
                    <a:cxn ang="0">
                      <a:pos x="538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496" y="1043"/>
                    </a:cxn>
                    <a:cxn ang="0">
                      <a:pos x="520" y="1043"/>
                    </a:cxn>
                    <a:cxn ang="0">
                      <a:pos x="520" y="1043"/>
                    </a:cxn>
                  </a:cxnLst>
                  <a:rect l="0" t="0" r="r" b="b"/>
                  <a:pathLst>
                    <a:path w="538" h="1043">
                      <a:moveTo>
                        <a:pt x="520" y="1043"/>
                      </a:moveTo>
                      <a:lnTo>
                        <a:pt x="538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496" y="1043"/>
                      </a:lnTo>
                      <a:lnTo>
                        <a:pt x="520" y="1043"/>
                      </a:lnTo>
                      <a:lnTo>
                        <a:pt x="520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8229" name="Freeform 37"/>
                <p:cNvSpPr>
                  <a:spLocks/>
                </p:cNvSpPr>
                <p:nvPr/>
              </p:nvSpPr>
              <p:spPr bwMode="hidden">
                <a:xfrm>
                  <a:off x="306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622" y="1043"/>
                    </a:cxn>
                    <a:cxn ang="0">
                      <a:pos x="640" y="1043"/>
                    </a:cxn>
                    <a:cxn ang="0">
                      <a:pos x="48" y="0"/>
                    </a:cxn>
                    <a:cxn ang="0">
                      <a:pos x="0" y="0"/>
                    </a:cxn>
                    <a:cxn ang="0">
                      <a:pos x="598" y="1043"/>
                    </a:cxn>
                    <a:cxn ang="0">
                      <a:pos x="622" y="1043"/>
                    </a:cxn>
                    <a:cxn ang="0">
                      <a:pos x="622" y="1043"/>
                    </a:cxn>
                  </a:cxnLst>
                  <a:rect l="0" t="0" r="r" b="b"/>
                  <a:pathLst>
                    <a:path w="640" h="1043">
                      <a:moveTo>
                        <a:pt x="622" y="1043"/>
                      </a:moveTo>
                      <a:lnTo>
                        <a:pt x="640" y="1043"/>
                      </a:lnTo>
                      <a:lnTo>
                        <a:pt x="48" y="0"/>
                      </a:lnTo>
                      <a:lnTo>
                        <a:pt x="0" y="0"/>
                      </a:lnTo>
                      <a:lnTo>
                        <a:pt x="598" y="1043"/>
                      </a:lnTo>
                      <a:lnTo>
                        <a:pt x="622" y="1043"/>
                      </a:lnTo>
                      <a:lnTo>
                        <a:pt x="622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8230" name="Freeform 38"/>
                <p:cNvSpPr>
                  <a:spLocks/>
                </p:cNvSpPr>
                <p:nvPr/>
              </p:nvSpPr>
              <p:spPr bwMode="hidden">
                <a:xfrm>
                  <a:off x="0" y="108"/>
                  <a:ext cx="630" cy="937"/>
                </a:xfrm>
                <a:custGeom>
                  <a:avLst/>
                  <a:gdLst/>
                  <a:ahLst/>
                  <a:cxnLst>
                    <a:cxn ang="0">
                      <a:pos x="604" y="935"/>
                    </a:cxn>
                    <a:cxn ang="0">
                      <a:pos x="628" y="935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580" y="935"/>
                    </a:cxn>
                    <a:cxn ang="0">
                      <a:pos x="604" y="935"/>
                    </a:cxn>
                    <a:cxn ang="0">
                      <a:pos x="604" y="935"/>
                    </a:cxn>
                  </a:cxnLst>
                  <a:rect l="0" t="0" r="r" b="b"/>
                  <a:pathLst>
                    <a:path w="628" h="935">
                      <a:moveTo>
                        <a:pt x="604" y="935"/>
                      </a:moveTo>
                      <a:lnTo>
                        <a:pt x="628" y="935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580" y="935"/>
                      </a:lnTo>
                      <a:lnTo>
                        <a:pt x="604" y="935"/>
                      </a:lnTo>
                      <a:lnTo>
                        <a:pt x="604" y="93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8231" name="Freeform 39"/>
                <p:cNvSpPr>
                  <a:spLocks/>
                </p:cNvSpPr>
                <p:nvPr/>
              </p:nvSpPr>
              <p:spPr bwMode="hidden">
                <a:xfrm>
                  <a:off x="3191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155" y="0"/>
                    </a:cxn>
                    <a:cxn ang="0">
                      <a:pos x="114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155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155" y="0"/>
                      </a:lnTo>
                      <a:lnTo>
                        <a:pt x="114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8232" name="Freeform 40"/>
                <p:cNvSpPr>
                  <a:spLocks/>
                </p:cNvSpPr>
                <p:nvPr/>
              </p:nvSpPr>
              <p:spPr bwMode="hidden">
                <a:xfrm>
                  <a:off x="3533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36" y="1043"/>
                    </a:cxn>
                    <a:cxn ang="0">
                      <a:pos x="239" y="0"/>
                    </a:cxn>
                    <a:cxn ang="0">
                      <a:pos x="203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239" h="1043">
                      <a:moveTo>
                        <a:pt x="18" y="1043"/>
                      </a:moveTo>
                      <a:lnTo>
                        <a:pt x="36" y="1043"/>
                      </a:lnTo>
                      <a:lnTo>
                        <a:pt x="239" y="0"/>
                      </a:lnTo>
                      <a:lnTo>
                        <a:pt x="203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8233" name="Freeform 41"/>
                <p:cNvSpPr>
                  <a:spLocks/>
                </p:cNvSpPr>
                <p:nvPr/>
              </p:nvSpPr>
              <p:spPr bwMode="hidden">
                <a:xfrm>
                  <a:off x="3821" y="0"/>
                  <a:ext cx="359" cy="1045"/>
                </a:xfrm>
                <a:custGeom>
                  <a:avLst/>
                  <a:gdLst/>
                  <a:ahLst/>
                  <a:cxnLst>
                    <a:cxn ang="0">
                      <a:pos x="24" y="1043"/>
                    </a:cxn>
                    <a:cxn ang="0">
                      <a:pos x="42" y="1043"/>
                    </a:cxn>
                    <a:cxn ang="0">
                      <a:pos x="358" y="0"/>
                    </a:cxn>
                    <a:cxn ang="0">
                      <a:pos x="317" y="0"/>
                    </a:cxn>
                    <a:cxn ang="0">
                      <a:pos x="0" y="1043"/>
                    </a:cxn>
                    <a:cxn ang="0">
                      <a:pos x="24" y="1043"/>
                    </a:cxn>
                    <a:cxn ang="0">
                      <a:pos x="24" y="1043"/>
                    </a:cxn>
                  </a:cxnLst>
                  <a:rect l="0" t="0" r="r" b="b"/>
                  <a:pathLst>
                    <a:path w="358" h="1043">
                      <a:moveTo>
                        <a:pt x="24" y="1043"/>
                      </a:moveTo>
                      <a:lnTo>
                        <a:pt x="42" y="1043"/>
                      </a:lnTo>
                      <a:lnTo>
                        <a:pt x="358" y="0"/>
                      </a:lnTo>
                      <a:lnTo>
                        <a:pt x="317" y="0"/>
                      </a:lnTo>
                      <a:lnTo>
                        <a:pt x="0" y="1043"/>
                      </a:lnTo>
                      <a:lnTo>
                        <a:pt x="24" y="1043"/>
                      </a:lnTo>
                      <a:lnTo>
                        <a:pt x="2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8234" name="Freeform 42"/>
                <p:cNvSpPr>
                  <a:spLocks/>
                </p:cNvSpPr>
                <p:nvPr/>
              </p:nvSpPr>
              <p:spPr bwMode="hidden">
                <a:xfrm>
                  <a:off x="4139" y="0"/>
                  <a:ext cx="449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1" y="1043"/>
                    </a:cxn>
                    <a:cxn ang="0">
                      <a:pos x="448" y="0"/>
                    </a:cxn>
                    <a:cxn ang="0">
                      <a:pos x="406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48" h="1043">
                      <a:moveTo>
                        <a:pt x="18" y="1043"/>
                      </a:moveTo>
                      <a:lnTo>
                        <a:pt x="41" y="1043"/>
                      </a:lnTo>
                      <a:lnTo>
                        <a:pt x="448" y="0"/>
                      </a:lnTo>
                      <a:lnTo>
                        <a:pt x="406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8235" name="Freeform 43"/>
                <p:cNvSpPr>
                  <a:spLocks/>
                </p:cNvSpPr>
                <p:nvPr/>
              </p:nvSpPr>
              <p:spPr bwMode="hidden">
                <a:xfrm>
                  <a:off x="4480" y="0"/>
                  <a:ext cx="541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539" y="0"/>
                    </a:cxn>
                    <a:cxn ang="0">
                      <a:pos x="497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539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539" y="0"/>
                      </a:lnTo>
                      <a:lnTo>
                        <a:pt x="497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8236" name="Freeform 44"/>
                <p:cNvSpPr>
                  <a:spLocks/>
                </p:cNvSpPr>
                <p:nvPr/>
              </p:nvSpPr>
              <p:spPr bwMode="hidden">
                <a:xfrm>
                  <a:off x="4768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640" y="0"/>
                    </a:cxn>
                    <a:cxn ang="0">
                      <a:pos x="592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640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640" y="0"/>
                      </a:lnTo>
                      <a:lnTo>
                        <a:pt x="592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8237" name="Freeform 45"/>
                <p:cNvSpPr>
                  <a:spLocks/>
                </p:cNvSpPr>
                <p:nvPr/>
              </p:nvSpPr>
              <p:spPr bwMode="hidden">
                <a:xfrm>
                  <a:off x="5086" y="48"/>
                  <a:ext cx="672" cy="997"/>
                </a:xfrm>
                <a:custGeom>
                  <a:avLst/>
                  <a:gdLst/>
                  <a:ahLst/>
                  <a:cxnLst>
                    <a:cxn ang="0">
                      <a:pos x="24" y="995"/>
                    </a:cxn>
                    <a:cxn ang="0">
                      <a:pos x="48" y="995"/>
                    </a:cxn>
                    <a:cxn ang="0">
                      <a:pos x="670" y="72"/>
                    </a:cxn>
                    <a:cxn ang="0">
                      <a:pos x="670" y="0"/>
                    </a:cxn>
                    <a:cxn ang="0">
                      <a:pos x="0" y="995"/>
                    </a:cxn>
                    <a:cxn ang="0">
                      <a:pos x="24" y="995"/>
                    </a:cxn>
                    <a:cxn ang="0">
                      <a:pos x="24" y="995"/>
                    </a:cxn>
                  </a:cxnLst>
                  <a:rect l="0" t="0" r="r" b="b"/>
                  <a:pathLst>
                    <a:path w="670" h="995">
                      <a:moveTo>
                        <a:pt x="24" y="995"/>
                      </a:moveTo>
                      <a:lnTo>
                        <a:pt x="48" y="995"/>
                      </a:lnTo>
                      <a:lnTo>
                        <a:pt x="670" y="72"/>
                      </a:lnTo>
                      <a:lnTo>
                        <a:pt x="670" y="0"/>
                      </a:lnTo>
                      <a:lnTo>
                        <a:pt x="0" y="995"/>
                      </a:lnTo>
                      <a:lnTo>
                        <a:pt x="24" y="995"/>
                      </a:lnTo>
                      <a:lnTo>
                        <a:pt x="24" y="99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</p:grpSp>
          <p:grpSp>
            <p:nvGrpSpPr>
              <p:cNvPr id="1060" name="Group 46"/>
              <p:cNvGrpSpPr>
                <a:grpSpLocks/>
              </p:cNvGrpSpPr>
              <p:nvPr userDrawn="1"/>
            </p:nvGrpSpPr>
            <p:grpSpPr bwMode="auto">
              <a:xfrm>
                <a:off x="0" y="558"/>
                <a:ext cx="5758" cy="487"/>
                <a:chOff x="0" y="558"/>
                <a:chExt cx="5758" cy="487"/>
              </a:xfrm>
            </p:grpSpPr>
            <p:sp>
              <p:nvSpPr>
                <p:cNvPr id="1079" name="Freeform 47"/>
                <p:cNvSpPr>
                  <a:spLocks/>
                </p:cNvSpPr>
                <p:nvPr/>
              </p:nvSpPr>
              <p:spPr bwMode="hidden">
                <a:xfrm>
                  <a:off x="0" y="618"/>
                  <a:ext cx="306" cy="427"/>
                </a:xfrm>
                <a:custGeom>
                  <a:avLst/>
                  <a:gdLst>
                    <a:gd name="T0" fmla="*/ 281 w 305"/>
                    <a:gd name="T1" fmla="*/ 426 h 426"/>
                    <a:gd name="T2" fmla="*/ 305 w 305"/>
                    <a:gd name="T3" fmla="*/ 426 h 426"/>
                    <a:gd name="T4" fmla="*/ 0 w 305"/>
                    <a:gd name="T5" fmla="*/ 0 h 426"/>
                    <a:gd name="T6" fmla="*/ 0 w 305"/>
                    <a:gd name="T7" fmla="*/ 66 h 426"/>
                    <a:gd name="T8" fmla="*/ 251 w 305"/>
                    <a:gd name="T9" fmla="*/ 426 h 426"/>
                    <a:gd name="T10" fmla="*/ 281 w 305"/>
                    <a:gd name="T11" fmla="*/ 426 h 426"/>
                    <a:gd name="T12" fmla="*/ 281 w 305"/>
                    <a:gd name="T13" fmla="*/ 426 h 42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05" h="426">
                      <a:moveTo>
                        <a:pt x="281" y="426"/>
                      </a:moveTo>
                      <a:lnTo>
                        <a:pt x="305" y="426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251" y="426"/>
                      </a:lnTo>
                      <a:lnTo>
                        <a:pt x="281" y="4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080" name="Freeform 48"/>
                <p:cNvSpPr>
                  <a:spLocks/>
                </p:cNvSpPr>
                <p:nvPr/>
              </p:nvSpPr>
              <p:spPr bwMode="hidden">
                <a:xfrm>
                  <a:off x="5410" y="558"/>
                  <a:ext cx="348" cy="487"/>
                </a:xfrm>
                <a:custGeom>
                  <a:avLst/>
                  <a:gdLst>
                    <a:gd name="T0" fmla="*/ 24 w 347"/>
                    <a:gd name="T1" fmla="*/ 486 h 486"/>
                    <a:gd name="T2" fmla="*/ 48 w 347"/>
                    <a:gd name="T3" fmla="*/ 486 h 486"/>
                    <a:gd name="T4" fmla="*/ 347 w 347"/>
                    <a:gd name="T5" fmla="*/ 72 h 486"/>
                    <a:gd name="T6" fmla="*/ 347 w 347"/>
                    <a:gd name="T7" fmla="*/ 0 h 486"/>
                    <a:gd name="T8" fmla="*/ 0 w 347"/>
                    <a:gd name="T9" fmla="*/ 486 h 486"/>
                    <a:gd name="T10" fmla="*/ 24 w 347"/>
                    <a:gd name="T11" fmla="*/ 486 h 486"/>
                    <a:gd name="T12" fmla="*/ 24 w 347"/>
                    <a:gd name="T13" fmla="*/ 486 h 48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47" h="486">
                      <a:moveTo>
                        <a:pt x="24" y="486"/>
                      </a:moveTo>
                      <a:lnTo>
                        <a:pt x="48" y="486"/>
                      </a:lnTo>
                      <a:lnTo>
                        <a:pt x="347" y="72"/>
                      </a:lnTo>
                      <a:lnTo>
                        <a:pt x="347" y="0"/>
                      </a:lnTo>
                      <a:lnTo>
                        <a:pt x="0" y="486"/>
                      </a:lnTo>
                      <a:lnTo>
                        <a:pt x="24" y="48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grpSp>
            <p:nvGrpSpPr>
              <p:cNvPr id="1061" name="Group 49"/>
              <p:cNvGrpSpPr>
                <a:grpSpLocks/>
              </p:cNvGrpSpPr>
              <p:nvPr userDrawn="1"/>
            </p:nvGrpSpPr>
            <p:grpSpPr bwMode="auto">
              <a:xfrm>
                <a:off x="264" y="1039"/>
                <a:ext cx="5200" cy="3280"/>
                <a:chOff x="264" y="1039"/>
                <a:chExt cx="5200" cy="3280"/>
              </a:xfrm>
            </p:grpSpPr>
            <p:sp>
              <p:nvSpPr>
                <p:cNvPr id="8242" name="Freeform 50"/>
                <p:cNvSpPr>
                  <a:spLocks/>
                </p:cNvSpPr>
                <p:nvPr/>
              </p:nvSpPr>
              <p:spPr bwMode="hidden">
                <a:xfrm>
                  <a:off x="2849" y="1039"/>
                  <a:ext cx="4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2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8243" name="Freeform 51"/>
                <p:cNvSpPr>
                  <a:spLocks/>
                </p:cNvSpPr>
                <p:nvPr/>
              </p:nvSpPr>
              <p:spPr bwMode="hidden">
                <a:xfrm>
                  <a:off x="2154" y="1039"/>
                  <a:ext cx="401" cy="3280"/>
                </a:xfrm>
                <a:custGeom>
                  <a:avLst/>
                  <a:gdLst/>
                  <a:ahLst/>
                  <a:cxnLst>
                    <a:cxn ang="0">
                      <a:pos x="376" y="0"/>
                    </a:cxn>
                    <a:cxn ang="0">
                      <a:pos x="358" y="0"/>
                    </a:cxn>
                    <a:cxn ang="0">
                      <a:pos x="0" y="3273"/>
                    </a:cxn>
                    <a:cxn ang="0">
                      <a:pos x="41" y="3273"/>
                    </a:cxn>
                    <a:cxn ang="0">
                      <a:pos x="400" y="0"/>
                    </a:cxn>
                    <a:cxn ang="0">
                      <a:pos x="376" y="0"/>
                    </a:cxn>
                    <a:cxn ang="0">
                      <a:pos x="376" y="0"/>
                    </a:cxn>
                  </a:cxnLst>
                  <a:rect l="0" t="0" r="r" b="b"/>
                  <a:pathLst>
                    <a:path w="400" h="3273">
                      <a:moveTo>
                        <a:pt x="376" y="0"/>
                      </a:moveTo>
                      <a:lnTo>
                        <a:pt x="358" y="0"/>
                      </a:lnTo>
                      <a:lnTo>
                        <a:pt x="0" y="3273"/>
                      </a:lnTo>
                      <a:lnTo>
                        <a:pt x="41" y="3273"/>
                      </a:lnTo>
                      <a:lnTo>
                        <a:pt x="400" y="0"/>
                      </a:lnTo>
                      <a:lnTo>
                        <a:pt x="376" y="0"/>
                      </a:lnTo>
                      <a:lnTo>
                        <a:pt x="37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8244" name="Freeform 52"/>
                <p:cNvSpPr>
                  <a:spLocks/>
                </p:cNvSpPr>
                <p:nvPr/>
              </p:nvSpPr>
              <p:spPr bwMode="hidden">
                <a:xfrm>
                  <a:off x="1530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657" y="0"/>
                    </a:cxn>
                    <a:cxn ang="0">
                      <a:pos x="639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675" y="0"/>
                    </a:cxn>
                    <a:cxn ang="0">
                      <a:pos x="657" y="0"/>
                    </a:cxn>
                    <a:cxn ang="0">
                      <a:pos x="657" y="0"/>
                    </a:cxn>
                  </a:cxnLst>
                  <a:rect l="0" t="0" r="r" b="b"/>
                  <a:pathLst>
                    <a:path w="675" h="3273">
                      <a:moveTo>
                        <a:pt x="657" y="0"/>
                      </a:moveTo>
                      <a:lnTo>
                        <a:pt x="639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675" y="0"/>
                      </a:lnTo>
                      <a:lnTo>
                        <a:pt x="657" y="0"/>
                      </a:lnTo>
                      <a:lnTo>
                        <a:pt x="657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8245" name="Freeform 53"/>
                <p:cNvSpPr>
                  <a:spLocks/>
                </p:cNvSpPr>
                <p:nvPr/>
              </p:nvSpPr>
              <p:spPr bwMode="hidden">
                <a:xfrm>
                  <a:off x="876" y="1039"/>
                  <a:ext cx="1031" cy="3280"/>
                </a:xfrm>
                <a:custGeom>
                  <a:avLst/>
                  <a:gdLst/>
                  <a:ahLst/>
                  <a:cxnLst>
                    <a:cxn ang="0">
                      <a:pos x="1013" y="0"/>
                    </a:cxn>
                    <a:cxn ang="0">
                      <a:pos x="990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031" y="4"/>
                    </a:cxn>
                    <a:cxn ang="0">
                      <a:pos x="1013" y="0"/>
                    </a:cxn>
                    <a:cxn ang="0">
                      <a:pos x="1013" y="0"/>
                    </a:cxn>
                  </a:cxnLst>
                  <a:rect l="0" t="0" r="r" b="b"/>
                  <a:pathLst>
                    <a:path w="1031" h="3280">
                      <a:moveTo>
                        <a:pt x="1013" y="0"/>
                      </a:moveTo>
                      <a:lnTo>
                        <a:pt x="990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031" y="4"/>
                      </a:lnTo>
                      <a:lnTo>
                        <a:pt x="1013" y="0"/>
                      </a:lnTo>
                      <a:lnTo>
                        <a:pt x="101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8246" name="Freeform 54"/>
                <p:cNvSpPr>
                  <a:spLocks/>
                </p:cNvSpPr>
                <p:nvPr/>
              </p:nvSpPr>
              <p:spPr bwMode="hidden">
                <a:xfrm>
                  <a:off x="264" y="1039"/>
                  <a:ext cx="1319" cy="3280"/>
                </a:xfrm>
                <a:custGeom>
                  <a:avLst/>
                  <a:gdLst/>
                  <a:ahLst/>
                  <a:cxnLst>
                    <a:cxn ang="0">
                      <a:pos x="1296" y="0"/>
                    </a:cxn>
                    <a:cxn ang="0">
                      <a:pos x="1278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319" y="5"/>
                    </a:cxn>
                    <a:cxn ang="0">
                      <a:pos x="1296" y="0"/>
                    </a:cxn>
                    <a:cxn ang="0">
                      <a:pos x="1296" y="0"/>
                    </a:cxn>
                  </a:cxnLst>
                  <a:rect l="0" t="0" r="r" b="b"/>
                  <a:pathLst>
                    <a:path w="1319" h="3280">
                      <a:moveTo>
                        <a:pt x="1296" y="0"/>
                      </a:moveTo>
                      <a:lnTo>
                        <a:pt x="1278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319" y="5"/>
                      </a:lnTo>
                      <a:lnTo>
                        <a:pt x="1296" y="0"/>
                      </a:lnTo>
                      <a:lnTo>
                        <a:pt x="129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8247" name="Freeform 55"/>
                <p:cNvSpPr>
                  <a:spLocks/>
                </p:cNvSpPr>
                <p:nvPr/>
              </p:nvSpPr>
              <p:spPr bwMode="hidden">
                <a:xfrm>
                  <a:off x="3191" y="1039"/>
                  <a:ext cx="40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359" y="3273"/>
                    </a:cxn>
                    <a:cxn ang="0">
                      <a:pos x="401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01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359" y="3273"/>
                      </a:lnTo>
                      <a:lnTo>
                        <a:pt x="401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8248" name="Freeform 56"/>
                <p:cNvSpPr>
                  <a:spLocks/>
                </p:cNvSpPr>
                <p:nvPr/>
              </p:nvSpPr>
              <p:spPr bwMode="hidden">
                <a:xfrm>
                  <a:off x="3533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640" y="3273"/>
                    </a:cxn>
                    <a:cxn ang="0">
                      <a:pos x="675" y="3273"/>
                    </a:cxn>
                    <a:cxn ang="0">
                      <a:pos x="36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675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640" y="3273"/>
                      </a:lnTo>
                      <a:lnTo>
                        <a:pt x="675" y="3273"/>
                      </a:lnTo>
                      <a:lnTo>
                        <a:pt x="36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8249" name="Freeform 57"/>
                <p:cNvSpPr>
                  <a:spLocks/>
                </p:cNvSpPr>
                <p:nvPr/>
              </p:nvSpPr>
              <p:spPr bwMode="hidden">
                <a:xfrm>
                  <a:off x="3822" y="1039"/>
                  <a:ext cx="1036" cy="328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0" y="5"/>
                    </a:cxn>
                    <a:cxn ang="0">
                      <a:pos x="994" y="3280"/>
                    </a:cxn>
                    <a:cxn ang="0">
                      <a:pos x="1036" y="3280"/>
                    </a:cxn>
                    <a:cxn ang="0">
                      <a:pos x="41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1036" h="3280">
                      <a:moveTo>
                        <a:pt x="23" y="0"/>
                      </a:moveTo>
                      <a:lnTo>
                        <a:pt x="0" y="5"/>
                      </a:lnTo>
                      <a:lnTo>
                        <a:pt x="994" y="3280"/>
                      </a:lnTo>
                      <a:lnTo>
                        <a:pt x="1036" y="3280"/>
                      </a:lnTo>
                      <a:lnTo>
                        <a:pt x="41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8250" name="Freeform 58"/>
                <p:cNvSpPr>
                  <a:spLocks/>
                </p:cNvSpPr>
                <p:nvPr/>
              </p:nvSpPr>
              <p:spPr bwMode="hidden">
                <a:xfrm>
                  <a:off x="4137" y="1039"/>
                  <a:ext cx="1327" cy="3280"/>
                </a:xfrm>
                <a:custGeom>
                  <a:avLst/>
                  <a:gdLst/>
                  <a:ahLst/>
                  <a:cxnLst>
                    <a:cxn ang="0">
                      <a:pos x="20" y="0"/>
                    </a:cxn>
                    <a:cxn ang="0">
                      <a:pos x="0" y="7"/>
                    </a:cxn>
                    <a:cxn ang="0">
                      <a:pos x="1285" y="3280"/>
                    </a:cxn>
                    <a:cxn ang="0">
                      <a:pos x="1327" y="3280"/>
                    </a:cxn>
                    <a:cxn ang="0">
                      <a:pos x="43" y="0"/>
                    </a:cxn>
                    <a:cxn ang="0">
                      <a:pos x="20" y="0"/>
                    </a:cxn>
                    <a:cxn ang="0">
                      <a:pos x="20" y="0"/>
                    </a:cxn>
                  </a:cxnLst>
                  <a:rect l="0" t="0" r="r" b="b"/>
                  <a:pathLst>
                    <a:path w="1327" h="3280">
                      <a:moveTo>
                        <a:pt x="20" y="0"/>
                      </a:moveTo>
                      <a:lnTo>
                        <a:pt x="0" y="7"/>
                      </a:lnTo>
                      <a:lnTo>
                        <a:pt x="1285" y="3280"/>
                      </a:lnTo>
                      <a:lnTo>
                        <a:pt x="1327" y="3280"/>
                      </a:lnTo>
                      <a:lnTo>
                        <a:pt x="43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</p:grpSp>
          <p:sp>
            <p:nvSpPr>
              <p:cNvPr id="8251" name="Freeform 59"/>
              <p:cNvSpPr>
                <a:spLocks/>
              </p:cNvSpPr>
              <p:nvPr userDrawn="1"/>
            </p:nvSpPr>
            <p:spPr bwMode="hidden">
              <a:xfrm>
                <a:off x="0" y="1039"/>
                <a:ext cx="1254" cy="2632"/>
              </a:xfrm>
              <a:custGeom>
                <a:avLst/>
                <a:gdLst/>
                <a:ahLst/>
                <a:cxnLst>
                  <a:cxn ang="0">
                    <a:pos x="1236" y="0"/>
                  </a:cxn>
                  <a:cxn ang="0">
                    <a:pos x="1212" y="0"/>
                  </a:cxn>
                  <a:cxn ang="0">
                    <a:pos x="0" y="2542"/>
                  </a:cxn>
                  <a:cxn ang="0">
                    <a:pos x="0" y="2632"/>
                  </a:cxn>
                  <a:cxn ang="0">
                    <a:pos x="1254" y="7"/>
                  </a:cxn>
                  <a:cxn ang="0">
                    <a:pos x="1236" y="0"/>
                  </a:cxn>
                  <a:cxn ang="0">
                    <a:pos x="1236" y="0"/>
                  </a:cxn>
                </a:cxnLst>
                <a:rect l="0" t="0" r="r" b="b"/>
                <a:pathLst>
                  <a:path w="1254" h="2632">
                    <a:moveTo>
                      <a:pt x="1236" y="0"/>
                    </a:moveTo>
                    <a:lnTo>
                      <a:pt x="1212" y="0"/>
                    </a:lnTo>
                    <a:lnTo>
                      <a:pt x="0" y="2542"/>
                    </a:lnTo>
                    <a:lnTo>
                      <a:pt x="0" y="2632"/>
                    </a:lnTo>
                    <a:lnTo>
                      <a:pt x="1254" y="7"/>
                    </a:lnTo>
                    <a:lnTo>
                      <a:pt x="1236" y="0"/>
                    </a:lnTo>
                    <a:lnTo>
                      <a:pt x="12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063" name="Freeform 60"/>
              <p:cNvSpPr>
                <a:spLocks/>
              </p:cNvSpPr>
              <p:nvPr userDrawn="1"/>
            </p:nvSpPr>
            <p:spPr bwMode="hidden">
              <a:xfrm>
                <a:off x="0" y="1039"/>
                <a:ext cx="948" cy="1676"/>
              </a:xfrm>
              <a:custGeom>
                <a:avLst/>
                <a:gdLst>
                  <a:gd name="T0" fmla="*/ 930 w 948"/>
                  <a:gd name="T1" fmla="*/ 0 h 1676"/>
                  <a:gd name="T2" fmla="*/ 906 w 948"/>
                  <a:gd name="T3" fmla="*/ 0 h 1676"/>
                  <a:gd name="T4" fmla="*/ 0 w 948"/>
                  <a:gd name="T5" fmla="*/ 1593 h 1676"/>
                  <a:gd name="T6" fmla="*/ 0 w 948"/>
                  <a:gd name="T7" fmla="*/ 1676 h 1676"/>
                  <a:gd name="T8" fmla="*/ 948 w 948"/>
                  <a:gd name="T9" fmla="*/ 5 h 1676"/>
                  <a:gd name="T10" fmla="*/ 930 w 948"/>
                  <a:gd name="T11" fmla="*/ 0 h 1676"/>
                  <a:gd name="T12" fmla="*/ 930 w 948"/>
                  <a:gd name="T13" fmla="*/ 0 h 167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948" h="1676">
                    <a:moveTo>
                      <a:pt x="930" y="0"/>
                    </a:moveTo>
                    <a:lnTo>
                      <a:pt x="906" y="0"/>
                    </a:lnTo>
                    <a:lnTo>
                      <a:pt x="0" y="1593"/>
                    </a:lnTo>
                    <a:lnTo>
                      <a:pt x="0" y="1676"/>
                    </a:lnTo>
                    <a:lnTo>
                      <a:pt x="948" y="5"/>
                    </a:lnTo>
                    <a:lnTo>
                      <a:pt x="93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64" name="Freeform 61"/>
              <p:cNvSpPr>
                <a:spLocks/>
              </p:cNvSpPr>
              <p:nvPr userDrawn="1"/>
            </p:nvSpPr>
            <p:spPr bwMode="hidden">
              <a:xfrm>
                <a:off x="0" y="1039"/>
                <a:ext cx="629" cy="937"/>
              </a:xfrm>
              <a:custGeom>
                <a:avLst/>
                <a:gdLst>
                  <a:gd name="T0" fmla="*/ 606 w 629"/>
                  <a:gd name="T1" fmla="*/ 0 h 937"/>
                  <a:gd name="T2" fmla="*/ 582 w 629"/>
                  <a:gd name="T3" fmla="*/ 0 h 937"/>
                  <a:gd name="T4" fmla="*/ 0 w 629"/>
                  <a:gd name="T5" fmla="*/ 871 h 937"/>
                  <a:gd name="T6" fmla="*/ 0 w 629"/>
                  <a:gd name="T7" fmla="*/ 937 h 937"/>
                  <a:gd name="T8" fmla="*/ 629 w 629"/>
                  <a:gd name="T9" fmla="*/ 4 h 937"/>
                  <a:gd name="T10" fmla="*/ 606 w 629"/>
                  <a:gd name="T11" fmla="*/ 0 h 937"/>
                  <a:gd name="T12" fmla="*/ 606 w 629"/>
                  <a:gd name="T13" fmla="*/ 0 h 93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29" h="937">
                    <a:moveTo>
                      <a:pt x="606" y="0"/>
                    </a:moveTo>
                    <a:lnTo>
                      <a:pt x="582" y="0"/>
                    </a:lnTo>
                    <a:lnTo>
                      <a:pt x="0" y="871"/>
                    </a:lnTo>
                    <a:lnTo>
                      <a:pt x="0" y="937"/>
                    </a:lnTo>
                    <a:lnTo>
                      <a:pt x="629" y="4"/>
                    </a:lnTo>
                    <a:lnTo>
                      <a:pt x="60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65" name="Freeform 62"/>
              <p:cNvSpPr>
                <a:spLocks/>
              </p:cNvSpPr>
              <p:nvPr userDrawn="1"/>
            </p:nvSpPr>
            <p:spPr bwMode="hidden">
              <a:xfrm>
                <a:off x="0" y="1039"/>
                <a:ext cx="305" cy="427"/>
              </a:xfrm>
              <a:custGeom>
                <a:avLst/>
                <a:gdLst>
                  <a:gd name="T0" fmla="*/ 282 w 305"/>
                  <a:gd name="T1" fmla="*/ 0 h 427"/>
                  <a:gd name="T2" fmla="*/ 252 w 305"/>
                  <a:gd name="T3" fmla="*/ 0 h 427"/>
                  <a:gd name="T4" fmla="*/ 0 w 305"/>
                  <a:gd name="T5" fmla="*/ 361 h 427"/>
                  <a:gd name="T6" fmla="*/ 0 w 305"/>
                  <a:gd name="T7" fmla="*/ 427 h 427"/>
                  <a:gd name="T8" fmla="*/ 305 w 305"/>
                  <a:gd name="T9" fmla="*/ 5 h 427"/>
                  <a:gd name="T10" fmla="*/ 282 w 305"/>
                  <a:gd name="T11" fmla="*/ 0 h 427"/>
                  <a:gd name="T12" fmla="*/ 282 w 305"/>
                  <a:gd name="T13" fmla="*/ 0 h 42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05" h="427">
                    <a:moveTo>
                      <a:pt x="282" y="0"/>
                    </a:moveTo>
                    <a:lnTo>
                      <a:pt x="252" y="0"/>
                    </a:lnTo>
                    <a:lnTo>
                      <a:pt x="0" y="361"/>
                    </a:lnTo>
                    <a:lnTo>
                      <a:pt x="0" y="427"/>
                    </a:lnTo>
                    <a:lnTo>
                      <a:pt x="305" y="5"/>
                    </a:lnTo>
                    <a:lnTo>
                      <a:pt x="28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8255" name="Freeform 63"/>
              <p:cNvSpPr>
                <a:spLocks/>
              </p:cNvSpPr>
              <p:nvPr userDrawn="1"/>
            </p:nvSpPr>
            <p:spPr bwMode="hidden">
              <a:xfrm>
                <a:off x="4481" y="1039"/>
                <a:ext cx="1277" cy="2686"/>
              </a:xfrm>
              <a:custGeom>
                <a:avLst/>
                <a:gdLst/>
                <a:ahLst/>
                <a:cxnLst>
                  <a:cxn ang="0">
                    <a:pos x="41" y="0"/>
                  </a:cxn>
                  <a:cxn ang="0">
                    <a:pos x="17" y="0"/>
                  </a:cxn>
                  <a:cxn ang="0">
                    <a:pos x="0" y="4"/>
                  </a:cxn>
                  <a:cxn ang="0">
                    <a:pos x="1277" y="2686"/>
                  </a:cxn>
                  <a:cxn ang="0">
                    <a:pos x="1277" y="2596"/>
                  </a:cxn>
                  <a:cxn ang="0">
                    <a:pos x="41" y="0"/>
                  </a:cxn>
                  <a:cxn ang="0">
                    <a:pos x="41" y="0"/>
                  </a:cxn>
                </a:cxnLst>
                <a:rect l="0" t="0" r="r" b="b"/>
                <a:pathLst>
                  <a:path w="1277" h="2686">
                    <a:moveTo>
                      <a:pt x="41" y="0"/>
                    </a:moveTo>
                    <a:lnTo>
                      <a:pt x="17" y="0"/>
                    </a:lnTo>
                    <a:lnTo>
                      <a:pt x="0" y="4"/>
                    </a:lnTo>
                    <a:lnTo>
                      <a:pt x="1277" y="2686"/>
                    </a:lnTo>
                    <a:lnTo>
                      <a:pt x="1277" y="2596"/>
                    </a:lnTo>
                    <a:lnTo>
                      <a:pt x="41" y="0"/>
                    </a:lnTo>
                    <a:lnTo>
                      <a:pt x="4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067" name="Freeform 64"/>
              <p:cNvSpPr>
                <a:spLocks/>
              </p:cNvSpPr>
              <p:nvPr userDrawn="1"/>
            </p:nvSpPr>
            <p:spPr bwMode="hidden">
              <a:xfrm>
                <a:off x="4770" y="1039"/>
                <a:ext cx="988" cy="1730"/>
              </a:xfrm>
              <a:custGeom>
                <a:avLst/>
                <a:gdLst>
                  <a:gd name="T0" fmla="*/ 16 w 988"/>
                  <a:gd name="T1" fmla="*/ 0 h 1730"/>
                  <a:gd name="T2" fmla="*/ 0 w 988"/>
                  <a:gd name="T3" fmla="*/ 7 h 1730"/>
                  <a:gd name="T4" fmla="*/ 988 w 988"/>
                  <a:gd name="T5" fmla="*/ 1730 h 1730"/>
                  <a:gd name="T6" fmla="*/ 988 w 988"/>
                  <a:gd name="T7" fmla="*/ 1653 h 1730"/>
                  <a:gd name="T8" fmla="*/ 40 w 988"/>
                  <a:gd name="T9" fmla="*/ 0 h 1730"/>
                  <a:gd name="T10" fmla="*/ 16 w 988"/>
                  <a:gd name="T11" fmla="*/ 0 h 1730"/>
                  <a:gd name="T12" fmla="*/ 16 w 988"/>
                  <a:gd name="T13" fmla="*/ 0 h 173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988" h="1730">
                    <a:moveTo>
                      <a:pt x="16" y="0"/>
                    </a:moveTo>
                    <a:lnTo>
                      <a:pt x="0" y="7"/>
                    </a:lnTo>
                    <a:lnTo>
                      <a:pt x="988" y="1730"/>
                    </a:lnTo>
                    <a:lnTo>
                      <a:pt x="988" y="1653"/>
                    </a:lnTo>
                    <a:lnTo>
                      <a:pt x="40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68" name="Freeform 65"/>
              <p:cNvSpPr>
                <a:spLocks/>
              </p:cNvSpPr>
              <p:nvPr userDrawn="1"/>
            </p:nvSpPr>
            <p:spPr bwMode="hidden">
              <a:xfrm>
                <a:off x="5088" y="1039"/>
                <a:ext cx="670" cy="997"/>
              </a:xfrm>
              <a:custGeom>
                <a:avLst/>
                <a:gdLst>
                  <a:gd name="T0" fmla="*/ 22 w 670"/>
                  <a:gd name="T1" fmla="*/ 0 h 997"/>
                  <a:gd name="T2" fmla="*/ 0 w 670"/>
                  <a:gd name="T3" fmla="*/ 4 h 997"/>
                  <a:gd name="T4" fmla="*/ 670 w 670"/>
                  <a:gd name="T5" fmla="*/ 997 h 997"/>
                  <a:gd name="T6" fmla="*/ 670 w 670"/>
                  <a:gd name="T7" fmla="*/ 925 h 997"/>
                  <a:gd name="T8" fmla="*/ 46 w 670"/>
                  <a:gd name="T9" fmla="*/ 0 h 997"/>
                  <a:gd name="T10" fmla="*/ 22 w 670"/>
                  <a:gd name="T11" fmla="*/ 0 h 997"/>
                  <a:gd name="T12" fmla="*/ 22 w 670"/>
                  <a:gd name="T13" fmla="*/ 0 h 99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70" h="997">
                    <a:moveTo>
                      <a:pt x="22" y="0"/>
                    </a:moveTo>
                    <a:lnTo>
                      <a:pt x="0" y="4"/>
                    </a:lnTo>
                    <a:lnTo>
                      <a:pt x="670" y="997"/>
                    </a:lnTo>
                    <a:lnTo>
                      <a:pt x="670" y="925"/>
                    </a:lnTo>
                    <a:lnTo>
                      <a:pt x="46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69" name="Freeform 66"/>
              <p:cNvSpPr>
                <a:spLocks/>
              </p:cNvSpPr>
              <p:nvPr userDrawn="1"/>
            </p:nvSpPr>
            <p:spPr bwMode="hidden">
              <a:xfrm>
                <a:off x="5412" y="1039"/>
                <a:ext cx="346" cy="487"/>
              </a:xfrm>
              <a:custGeom>
                <a:avLst/>
                <a:gdLst>
                  <a:gd name="T0" fmla="*/ 22 w 346"/>
                  <a:gd name="T1" fmla="*/ 0 h 487"/>
                  <a:gd name="T2" fmla="*/ 0 w 346"/>
                  <a:gd name="T3" fmla="*/ 7 h 487"/>
                  <a:gd name="T4" fmla="*/ 346 w 346"/>
                  <a:gd name="T5" fmla="*/ 487 h 487"/>
                  <a:gd name="T6" fmla="*/ 346 w 346"/>
                  <a:gd name="T7" fmla="*/ 415 h 487"/>
                  <a:gd name="T8" fmla="*/ 46 w 346"/>
                  <a:gd name="T9" fmla="*/ 0 h 487"/>
                  <a:gd name="T10" fmla="*/ 22 w 346"/>
                  <a:gd name="T11" fmla="*/ 0 h 487"/>
                  <a:gd name="T12" fmla="*/ 22 w 346"/>
                  <a:gd name="T13" fmla="*/ 0 h 48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46" h="487">
                    <a:moveTo>
                      <a:pt x="22" y="0"/>
                    </a:moveTo>
                    <a:lnTo>
                      <a:pt x="0" y="7"/>
                    </a:lnTo>
                    <a:lnTo>
                      <a:pt x="346" y="487"/>
                    </a:lnTo>
                    <a:lnTo>
                      <a:pt x="346" y="415"/>
                    </a:lnTo>
                    <a:lnTo>
                      <a:pt x="46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8259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5613" y="273050"/>
            <a:ext cx="82264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8260" name="Rectangle 6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5613" y="624205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261" name="Rectangle 6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2050"/>
            <a:ext cx="2895600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262" name="Rectangle 7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205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7D200113-7572-4E11-B150-2890AD2B6B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8263" name="Rectangle 7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5613" y="1598613"/>
            <a:ext cx="8226425" cy="449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7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2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2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2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2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2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2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2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2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2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2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2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2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2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59" grpId="0"/>
      <p:bldP spid="8263" grpId="0" build="p">
        <p:tmplLst>
          <p:tmpl lvl="1">
            <p:tnLst>
              <p:par>
                <p:cTn presetID="4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826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82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82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826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82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82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826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82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82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826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82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82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826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82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82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260350"/>
            <a:ext cx="6080125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6629" name="Nadpis 1"/>
          <p:cNvSpPr>
            <a:spLocks/>
          </p:cNvSpPr>
          <p:nvPr/>
        </p:nvSpPr>
        <p:spPr bwMode="auto">
          <a:xfrm>
            <a:off x="684213" y="2060575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cs-CZ" sz="4500" b="1" u="sng">
                <a:effectLst>
                  <a:outerShdw blurRad="38100" dist="38100" dir="2700000" algn="tl">
                    <a:srgbClr val="000000"/>
                  </a:outerShdw>
                </a:effectLst>
                <a:latin typeface="Adobe Caslon Pro"/>
                <a:cs typeface="Andalus" pitchFamily="18" charset="-78"/>
              </a:rPr>
              <a:t>MOJE CESTA DO ŠKOLY</a:t>
            </a:r>
          </a:p>
        </p:txBody>
      </p:sp>
      <p:sp>
        <p:nvSpPr>
          <p:cNvPr id="3" name="Podnadpis 2"/>
          <p:cNvSpPr>
            <a:spLocks/>
          </p:cNvSpPr>
          <p:nvPr/>
        </p:nvSpPr>
        <p:spPr bwMode="auto">
          <a:xfrm>
            <a:off x="539750" y="3644900"/>
            <a:ext cx="8064500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Základní škola a mateřská škola </a:t>
            </a:r>
            <a:r>
              <a:rPr lang="cs-CZ" sz="200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Nesovice</a:t>
            </a:r>
            <a:r>
              <a:rPr lang="cs-CZ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příspěvková organizace</a:t>
            </a:r>
            <a:r>
              <a:rPr lang="cs-CZ" sz="2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; </a:t>
            </a:r>
            <a:r>
              <a:rPr lang="cs-CZ" sz="2000"/>
              <a:t>CZ.1.07/1.4.00/21.1167</a:t>
            </a:r>
          </a:p>
          <a:p>
            <a:pPr algn="ctr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None/>
              <a:defRPr/>
            </a:pPr>
            <a:r>
              <a:rPr lang="cs-CZ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III/2 </a:t>
            </a:r>
            <a:r>
              <a:rPr lang="cs-CZ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Inovace a zkvalitnění výuky prostřednictvím ICT</a:t>
            </a:r>
          </a:p>
          <a:p>
            <a:pPr algn="ctr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None/>
              <a:defRPr/>
            </a:pPr>
            <a:r>
              <a:rPr lang="cs-CZ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VY_32_INOVACE_07_Moje cesta do školy </a:t>
            </a:r>
          </a:p>
          <a:p>
            <a:pPr algn="ctr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None/>
              <a:defRPr/>
            </a:pPr>
            <a:r>
              <a:rPr lang="cs-CZ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Bezpečnost v silničním provozu</a:t>
            </a:r>
            <a:endParaRPr lang="cs-CZ" sz="2000" dirty="0">
              <a:solidFill>
                <a:srgbClr val="FFFFFF"/>
              </a:solidFill>
            </a:endParaRPr>
          </a:p>
          <a:p>
            <a:pPr algn="ctr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None/>
              <a:defRPr/>
            </a:pPr>
            <a:r>
              <a:rPr lang="cs-CZ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Mgr. Anna Klimešová</a:t>
            </a:r>
          </a:p>
          <a:p>
            <a:pPr algn="ctr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None/>
              <a:defRPr/>
            </a:pPr>
            <a:endParaRPr lang="cs-CZ" sz="30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endParaRPr lang="cs-CZ" smtClean="0">
              <a:effectLst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400" dirty="0" smtClean="0">
                <a:effectLst/>
              </a:rPr>
              <a:t>Anotace: Prezentace, ve které se žák učí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dirty="0" smtClean="0">
                <a:effectLst/>
              </a:rPr>
              <a:t>                   základní pravidla účastníků silničního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dirty="0" smtClean="0">
                <a:effectLst/>
              </a:rPr>
              <a:t>                   provozu( při cestě do školy, jako chodec,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dirty="0" smtClean="0">
                <a:effectLst/>
              </a:rPr>
              <a:t>                   cyklista), jak se zachovat při dopravní </a:t>
            </a:r>
            <a:r>
              <a:rPr lang="cs-CZ" sz="2400" dirty="0" smtClean="0">
                <a:effectLst/>
              </a:rPr>
              <a:t>nehodě</a:t>
            </a:r>
            <a:endParaRPr lang="cs-CZ" sz="2400" dirty="0" smtClean="0">
              <a:effectLst/>
            </a:endParaRPr>
          </a:p>
          <a:p>
            <a:pPr>
              <a:lnSpc>
                <a:spcPct val="90000"/>
              </a:lnSpc>
            </a:pPr>
            <a:r>
              <a:rPr lang="cs-CZ" sz="2400" dirty="0" smtClean="0">
                <a:effectLst/>
              </a:rPr>
              <a:t>Vzdělávací oblast: Člověk a jeho svět</a:t>
            </a:r>
          </a:p>
          <a:p>
            <a:pPr>
              <a:lnSpc>
                <a:spcPct val="90000"/>
              </a:lnSpc>
            </a:pPr>
            <a:r>
              <a:rPr lang="cs-CZ" sz="2400" dirty="0" smtClean="0">
                <a:effectLst/>
              </a:rPr>
              <a:t>Ročník: 2</a:t>
            </a:r>
          </a:p>
          <a:p>
            <a:pPr>
              <a:lnSpc>
                <a:spcPct val="90000"/>
              </a:lnSpc>
            </a:pPr>
            <a:r>
              <a:rPr lang="cs-CZ" sz="2400" dirty="0" smtClean="0">
                <a:effectLst/>
              </a:rPr>
              <a:t>Druh učebního materiálu: prezentace</a:t>
            </a:r>
          </a:p>
          <a:p>
            <a:pPr>
              <a:lnSpc>
                <a:spcPct val="90000"/>
              </a:lnSpc>
            </a:pPr>
            <a:r>
              <a:rPr lang="cs-CZ" sz="2400" dirty="0" smtClean="0">
                <a:effectLst/>
              </a:rPr>
              <a:t>Stupeň a typ vzdělávání: základní vzdělávání-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dirty="0" smtClean="0">
                <a:effectLst/>
              </a:rPr>
              <a:t>                                             první stupeň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dirty="0" smtClean="0">
                <a:effectLst/>
              </a:rPr>
              <a:t>   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dirty="0" smtClean="0">
                <a:effectLst/>
              </a:rPr>
              <a:t>                </a:t>
            </a:r>
          </a:p>
          <a:p>
            <a:pPr>
              <a:lnSpc>
                <a:spcPct val="90000"/>
              </a:lnSpc>
            </a:pPr>
            <a:endParaRPr lang="cs-CZ" sz="2400" dirty="0" smtClean="0">
              <a:effectLst/>
            </a:endParaRPr>
          </a:p>
        </p:txBody>
      </p:sp>
    </p:spTree>
  </p:cSld>
  <p:clrMapOvr>
    <a:masterClrMapping/>
  </p:clrMapOvr>
  <p:transition>
    <p:push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solidFill>
                  <a:srgbClr val="FFFF00"/>
                </a:solidFill>
              </a:rPr>
              <a:t>MOJE CESTA DO ŠKOLY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2400" smtClean="0"/>
              <a:t>Při cestě do školy </a:t>
            </a:r>
            <a:r>
              <a:rPr lang="cs-CZ" sz="2400" smtClean="0">
                <a:solidFill>
                  <a:srgbClr val="FF0000"/>
                </a:solidFill>
              </a:rPr>
              <a:t>dodržuji pravidla silničního provozu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smtClean="0"/>
              <a:t>   (Po chodníku chodím vpravo, </a:t>
            </a:r>
            <a:r>
              <a:rPr lang="cs-CZ" sz="2400" smtClean="0">
                <a:solidFill>
                  <a:srgbClr val="FF0000"/>
                </a:solidFill>
              </a:rPr>
              <a:t>na vozovce</a:t>
            </a:r>
            <a:r>
              <a:rPr lang="cs-CZ" sz="2400" smtClean="0"/>
              <a:t> - po </a:t>
            </a:r>
            <a:r>
              <a:rPr lang="cs-CZ" sz="2400" smtClean="0">
                <a:solidFill>
                  <a:srgbClr val="FF0000"/>
                </a:solidFill>
              </a:rPr>
              <a:t>levé </a:t>
            </a:r>
            <a:r>
              <a:rPr lang="cs-CZ" sz="2400" smtClean="0"/>
              <a:t>straně. Než vstoupím na přechod, několikrát se rozhlédnu vlevo,vpravo a přecházím rozvážně a rychle)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smtClean="0"/>
              <a:t>Nosím</a:t>
            </a:r>
            <a:r>
              <a:rPr lang="cs-CZ" sz="2400" smtClean="0">
                <a:solidFill>
                  <a:srgbClr val="FF0000"/>
                </a:solidFill>
              </a:rPr>
              <a:t> pestré oblečení</a:t>
            </a:r>
            <a:r>
              <a:rPr lang="cs-CZ" sz="2400" smtClean="0"/>
              <a:t> a </a:t>
            </a:r>
            <a:r>
              <a:rPr lang="cs-CZ" sz="2400" smtClean="0">
                <a:solidFill>
                  <a:srgbClr val="FF0000"/>
                </a:solidFill>
              </a:rPr>
              <a:t>aktovku s reflexními</a:t>
            </a:r>
            <a:r>
              <a:rPr lang="cs-CZ" sz="2400" smtClean="0"/>
              <a:t> </a:t>
            </a:r>
            <a:r>
              <a:rPr lang="cs-CZ" sz="2400" smtClean="0">
                <a:solidFill>
                  <a:srgbClr val="FF0000"/>
                </a:solidFill>
              </a:rPr>
              <a:t>doplňky</a:t>
            </a:r>
          </a:p>
          <a:p>
            <a:pPr eaLnBrk="1" hangingPunct="1">
              <a:lnSpc>
                <a:spcPct val="80000"/>
              </a:lnSpc>
              <a:defRPr/>
            </a:pPr>
            <a:endParaRPr lang="cs-CZ" sz="2400" smtClean="0"/>
          </a:p>
          <a:p>
            <a:pPr eaLnBrk="1" hangingPunct="1">
              <a:lnSpc>
                <a:spcPct val="80000"/>
              </a:lnSpc>
              <a:defRPr/>
            </a:pPr>
            <a:endParaRPr lang="cs-CZ" sz="2400" smtClean="0"/>
          </a:p>
        </p:txBody>
      </p:sp>
      <p:pic>
        <p:nvPicPr>
          <p:cNvPr id="2059" name="Picture 11" descr="kluk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3313" y="1916113"/>
            <a:ext cx="2546350" cy="417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/>
      <p:bldP spid="205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39750" y="333375"/>
            <a:ext cx="8226425" cy="935038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>
                <a:solidFill>
                  <a:schemeClr val="accent1"/>
                </a:solidFill>
              </a:rPr>
              <a:t>CHODEC</a:t>
            </a: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755650" y="1773238"/>
            <a:ext cx="7416800" cy="3600450"/>
          </a:xfrm>
        </p:spPr>
        <p:txBody>
          <a:bodyPr/>
          <a:lstStyle/>
          <a:p>
            <a:pPr algn="l" eaLnBrk="1" hangingPunct="1">
              <a:buFont typeface="Wingdings" pitchFamily="2" charset="2"/>
              <a:buChar char="§"/>
              <a:defRPr/>
            </a:pPr>
            <a:r>
              <a:rPr lang="cs-CZ" sz="2800" smtClean="0"/>
              <a:t> Zná a řídí se pravidly silničního provozu</a:t>
            </a:r>
          </a:p>
          <a:p>
            <a:pPr algn="l" eaLnBrk="1" hangingPunct="1">
              <a:buFont typeface="Wingdings" pitchFamily="2" charset="2"/>
              <a:buChar char="§"/>
              <a:defRPr/>
            </a:pPr>
            <a:endParaRPr lang="cs-CZ" sz="2800" smtClean="0"/>
          </a:p>
          <a:p>
            <a:pPr algn="l" eaLnBrk="1" hangingPunct="1">
              <a:buFont typeface="Wingdings" pitchFamily="2" charset="2"/>
              <a:buChar char="§"/>
              <a:defRPr/>
            </a:pPr>
            <a:r>
              <a:rPr lang="cs-CZ" sz="2800" smtClean="0"/>
              <a:t> Chová se ohleduplně a ukázněně tak, aby </a:t>
            </a:r>
            <a:r>
              <a:rPr lang="cs-CZ" sz="2800" smtClean="0">
                <a:solidFill>
                  <a:srgbClr val="FF0000"/>
                </a:solidFill>
              </a:rPr>
              <a:t>neohrozil</a:t>
            </a:r>
            <a:r>
              <a:rPr lang="cs-CZ" sz="2800" smtClean="0"/>
              <a:t> (tzn., aby nikomu nevzniklo žádné nebezpečí) ani </a:t>
            </a:r>
            <a:r>
              <a:rPr lang="cs-CZ" sz="2800" smtClean="0">
                <a:solidFill>
                  <a:schemeClr val="accent1"/>
                </a:solidFill>
              </a:rPr>
              <a:t>neomezil </a:t>
            </a:r>
            <a:r>
              <a:rPr lang="cs-CZ" sz="2800" smtClean="0"/>
              <a:t>(nepřekážel) plynulost silničního provozu.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1" name="Rectangle 7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6425" cy="939800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>
                <a:solidFill>
                  <a:schemeClr val="accent1"/>
                </a:solidFill>
              </a:rPr>
              <a:t>CYKLISTA</a:t>
            </a:r>
          </a:p>
        </p:txBody>
      </p:sp>
      <p:sp>
        <p:nvSpPr>
          <p:cNvPr id="11272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468313" y="1484313"/>
            <a:ext cx="8226425" cy="4497387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smtClean="0">
                <a:solidFill>
                  <a:srgbClr val="FF0000"/>
                </a:solidFill>
              </a:rPr>
              <a:t>Zná a dodržuje pravidla silničního provozu</a:t>
            </a:r>
          </a:p>
          <a:p>
            <a:pPr eaLnBrk="1" hangingPunct="1">
              <a:defRPr/>
            </a:pPr>
            <a:r>
              <a:rPr lang="cs-CZ" sz="2800" smtClean="0"/>
              <a:t>Umí bezpečně jezdit na kole v silničním provozu</a:t>
            </a:r>
          </a:p>
          <a:p>
            <a:pPr eaLnBrk="1" hangingPunct="1">
              <a:defRPr/>
            </a:pPr>
            <a:r>
              <a:rPr lang="cs-CZ" sz="2800" smtClean="0"/>
              <a:t>Po silnici jede </a:t>
            </a:r>
            <a:r>
              <a:rPr lang="cs-CZ" sz="2800" smtClean="0">
                <a:solidFill>
                  <a:srgbClr val="FF0000"/>
                </a:solidFill>
              </a:rPr>
              <a:t>vpravo</a:t>
            </a:r>
          </a:p>
          <a:p>
            <a:pPr eaLnBrk="1" hangingPunct="1">
              <a:defRPr/>
            </a:pPr>
            <a:r>
              <a:rPr lang="cs-CZ" sz="2800" smtClean="0"/>
              <a:t>Má povinné vybavení kola a vyzná se v jeho údržbě</a:t>
            </a:r>
          </a:p>
          <a:p>
            <a:pPr eaLnBrk="1" hangingPunct="1">
              <a:defRPr/>
            </a:pPr>
            <a:r>
              <a:rPr lang="cs-CZ" sz="2800" smtClean="0">
                <a:solidFill>
                  <a:srgbClr val="FF0000"/>
                </a:solidFill>
              </a:rPr>
              <a:t>Samostatným cyklistou může být až od 10</a:t>
            </a:r>
            <a:r>
              <a:rPr lang="cs-CZ" sz="2800" smtClean="0"/>
              <a:t> </a:t>
            </a:r>
            <a:r>
              <a:rPr lang="cs-CZ" sz="2800" smtClean="0">
                <a:solidFill>
                  <a:srgbClr val="FF0000"/>
                </a:solidFill>
              </a:rPr>
              <a:t>let.</a:t>
            </a:r>
            <a:r>
              <a:rPr lang="cs-CZ" sz="2800" smtClean="0"/>
              <a:t> Dříve může jezdit, ale jen v doprovodu osoby starší 15 let</a:t>
            </a:r>
          </a:p>
          <a:p>
            <a:pPr eaLnBrk="1" hangingPunct="1">
              <a:defRPr/>
            </a:pPr>
            <a:r>
              <a:rPr lang="cs-CZ" sz="2800" smtClean="0"/>
              <a:t>Při jízdě musí mít </a:t>
            </a:r>
            <a:r>
              <a:rPr lang="cs-CZ" sz="2800" smtClean="0">
                <a:solidFill>
                  <a:srgbClr val="FF0000"/>
                </a:solidFill>
              </a:rPr>
              <a:t>cyklistickou přilbu</a:t>
            </a:r>
          </a:p>
          <a:p>
            <a:pPr eaLnBrk="1" hangingPunct="1">
              <a:defRPr/>
            </a:pPr>
            <a:endParaRPr lang="cs-CZ" sz="2800" smtClean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3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smtClean="0">
                <a:solidFill>
                  <a:srgbClr val="FFFF00"/>
                </a:solidFill>
              </a:rPr>
              <a:t>PRAVIDLA SILNIČNÍHO PROVOZU</a:t>
            </a:r>
          </a:p>
        </p:txBody>
      </p:sp>
      <p:sp>
        <p:nvSpPr>
          <p:cNvPr id="1946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455613" y="2060575"/>
            <a:ext cx="8226425" cy="4035425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  <a:defRPr/>
            </a:pPr>
            <a:r>
              <a:rPr lang="cs-CZ" smtClean="0"/>
              <a:t>Jsou vyjádřena </a:t>
            </a:r>
            <a:r>
              <a:rPr lang="cs-CZ" smtClean="0">
                <a:solidFill>
                  <a:srgbClr val="FFFF00"/>
                </a:solidFill>
              </a:rPr>
              <a:t>dopravními značkami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endParaRPr lang="cs-CZ" smtClean="0">
              <a:solidFill>
                <a:srgbClr val="FFFF00"/>
              </a:solidFill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cs-CZ" smtClean="0">
                <a:solidFill>
                  <a:srgbClr val="FFFF00"/>
                </a:solidFill>
              </a:rPr>
              <a:t>Světelnými signály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endParaRPr lang="cs-CZ" smtClean="0">
              <a:solidFill>
                <a:srgbClr val="FFFF00"/>
              </a:solidFill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cs-CZ" smtClean="0">
                <a:solidFill>
                  <a:srgbClr val="FFFF00"/>
                </a:solidFill>
              </a:rPr>
              <a:t>Pokyny dopravní</a:t>
            </a:r>
            <a:r>
              <a:rPr lang="cs-CZ" smtClean="0"/>
              <a:t> </a:t>
            </a:r>
            <a:r>
              <a:rPr lang="cs-CZ" smtClean="0">
                <a:solidFill>
                  <a:srgbClr val="FFFF00"/>
                </a:solidFill>
              </a:rPr>
              <a:t>policie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endParaRPr lang="cs-CZ" smtClean="0">
              <a:solidFill>
                <a:srgbClr val="FFFF00"/>
              </a:solidFill>
            </a:endParaRPr>
          </a:p>
          <a:p>
            <a:pPr eaLnBrk="1" hangingPunct="1">
              <a:defRPr/>
            </a:pPr>
            <a:endParaRPr lang="cs-CZ" smtClean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solidFill>
                  <a:srgbClr val="FF0000"/>
                </a:solidFill>
              </a:rPr>
              <a:t>Dopravní nehoda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Je to nepříjemná událost, která se může v silničním provozu stát a může mít i tragické následky</a:t>
            </a:r>
          </a:p>
          <a:p>
            <a:pPr eaLnBrk="1" hangingPunct="1">
              <a:defRPr/>
            </a:pPr>
            <a:r>
              <a:rPr lang="cs-CZ" smtClean="0"/>
              <a:t>Dojde-li k dopravní nehodě, musí její účastníci nebo svědci jednat rychle,  rozhodně, ale i opatrně</a:t>
            </a:r>
          </a:p>
          <a:p>
            <a:pPr eaLnBrk="1" hangingPunct="1">
              <a:defRPr/>
            </a:pPr>
            <a:r>
              <a:rPr lang="cs-CZ" smtClean="0"/>
              <a:t>Pomoc přivoláme na telefonním čísle </a:t>
            </a:r>
            <a:r>
              <a:rPr lang="cs-CZ" smtClean="0">
                <a:solidFill>
                  <a:srgbClr val="FF0000"/>
                </a:solidFill>
              </a:rPr>
              <a:t>158 </a:t>
            </a:r>
            <a:r>
              <a:rPr lang="cs-CZ" smtClean="0"/>
              <a:t>nebo </a:t>
            </a:r>
            <a:r>
              <a:rPr lang="cs-CZ" smtClean="0">
                <a:solidFill>
                  <a:srgbClr val="FF0000"/>
                </a:solidFill>
              </a:rPr>
              <a:t>112</a:t>
            </a:r>
          </a:p>
          <a:p>
            <a:pPr eaLnBrk="1" hangingPunct="1">
              <a:defRPr/>
            </a:pPr>
            <a:endParaRPr lang="cs-CZ" smtClean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cs-CZ" smtClean="0">
                <a:effectLst/>
              </a:rPr>
              <a:t>Bibliografická citace: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s-CZ" smtClean="0">
                <a:effectLst/>
              </a:rPr>
              <a:t>Použité obrázky - vlastní</a:t>
            </a:r>
          </a:p>
        </p:txBody>
      </p:sp>
    </p:spTree>
  </p:cSld>
  <p:clrMapOvr>
    <a:masterClrMapping/>
  </p:clrMapOvr>
  <p:transition>
    <p:push dir="r"/>
  </p:transition>
</p:sld>
</file>

<file path=ppt/theme/theme1.xml><?xml version="1.0" encoding="utf-8"?>
<a:theme xmlns:a="http://schemas.openxmlformats.org/drawingml/2006/main" name="Mizející mřížka">
  <a:themeElements>
    <a:clrScheme name="Mizející mřížka 4">
      <a:dk1>
        <a:srgbClr val="6B6B99"/>
      </a:dk1>
      <a:lt1>
        <a:srgbClr val="EAEAEA"/>
      </a:lt1>
      <a:dk2>
        <a:srgbClr val="666699"/>
      </a:dk2>
      <a:lt2>
        <a:srgbClr val="CCECFF"/>
      </a:lt2>
      <a:accent1>
        <a:srgbClr val="00CC66"/>
      </a:accent1>
      <a:accent2>
        <a:srgbClr val="54547A"/>
      </a:accent2>
      <a:accent3>
        <a:srgbClr val="B8B8CA"/>
      </a:accent3>
      <a:accent4>
        <a:srgbClr val="C8C8C8"/>
      </a:accent4>
      <a:accent5>
        <a:srgbClr val="AAE2B8"/>
      </a:accent5>
      <a:accent6>
        <a:srgbClr val="4B4B6E"/>
      </a:accent6>
      <a:hlink>
        <a:srgbClr val="65B2FF"/>
      </a:hlink>
      <a:folHlink>
        <a:srgbClr val="9900FF"/>
      </a:folHlink>
    </a:clrScheme>
    <a:fontScheme name="Mizející mřížk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izející mřížka 1">
        <a:dk1>
          <a:srgbClr val="7E0000"/>
        </a:dk1>
        <a:lt1>
          <a:srgbClr val="FFFFFF"/>
        </a:lt1>
        <a:dk2>
          <a:srgbClr val="800000"/>
        </a:dk2>
        <a:lt2>
          <a:srgbClr val="FCF0B2"/>
        </a:lt2>
        <a:accent1>
          <a:srgbClr val="C5543D"/>
        </a:accent1>
        <a:accent2>
          <a:srgbClr val="660000"/>
        </a:accent2>
        <a:accent3>
          <a:srgbClr val="C0AAAA"/>
        </a:accent3>
        <a:accent4>
          <a:srgbClr val="DADADA"/>
        </a:accent4>
        <a:accent5>
          <a:srgbClr val="DFB3AF"/>
        </a:accent5>
        <a:accent6>
          <a:srgbClr val="5C0000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2">
        <a:dk1>
          <a:srgbClr val="000066"/>
        </a:dk1>
        <a:lt1>
          <a:srgbClr val="FFFFFF"/>
        </a:lt1>
        <a:dk2>
          <a:srgbClr val="000066"/>
        </a:dk2>
        <a:lt2>
          <a:srgbClr val="B2B8C8"/>
        </a:lt2>
        <a:accent1>
          <a:srgbClr val="008080"/>
        </a:accent1>
        <a:accent2>
          <a:srgbClr val="00004E"/>
        </a:accent2>
        <a:accent3>
          <a:srgbClr val="AAAAB8"/>
        </a:accent3>
        <a:accent4>
          <a:srgbClr val="DADADA"/>
        </a:accent4>
        <a:accent5>
          <a:srgbClr val="AAC0C0"/>
        </a:accent5>
        <a:accent6>
          <a:srgbClr val="000046"/>
        </a:accent6>
        <a:hlink>
          <a:srgbClr val="00FFCC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3">
        <a:dk1>
          <a:srgbClr val="010199"/>
        </a:dk1>
        <a:lt1>
          <a:srgbClr val="FFFFFF"/>
        </a:lt1>
        <a:dk2>
          <a:srgbClr val="000099"/>
        </a:dk2>
        <a:lt2>
          <a:srgbClr val="CCFFFF"/>
        </a:lt2>
        <a:accent1>
          <a:srgbClr val="00C600"/>
        </a:accent1>
        <a:accent2>
          <a:srgbClr val="01017D"/>
        </a:accent2>
        <a:accent3>
          <a:srgbClr val="AAAACA"/>
        </a:accent3>
        <a:accent4>
          <a:srgbClr val="DADADA"/>
        </a:accent4>
        <a:accent5>
          <a:srgbClr val="AADFAA"/>
        </a:accent5>
        <a:accent6>
          <a:srgbClr val="010171"/>
        </a:accent6>
        <a:hlink>
          <a:srgbClr val="FFE701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4">
        <a:dk1>
          <a:srgbClr val="6B6B99"/>
        </a:dk1>
        <a:lt1>
          <a:srgbClr val="EAEAEA"/>
        </a:lt1>
        <a:dk2>
          <a:srgbClr val="666699"/>
        </a:dk2>
        <a:lt2>
          <a:srgbClr val="CCECFF"/>
        </a:lt2>
        <a:accent1>
          <a:srgbClr val="00CC66"/>
        </a:accent1>
        <a:accent2>
          <a:srgbClr val="54547A"/>
        </a:accent2>
        <a:accent3>
          <a:srgbClr val="B8B8CA"/>
        </a:accent3>
        <a:accent4>
          <a:srgbClr val="C8C8C8"/>
        </a:accent4>
        <a:accent5>
          <a:srgbClr val="AAE2B8"/>
        </a:accent5>
        <a:accent6>
          <a:srgbClr val="4B4B6E"/>
        </a:accent6>
        <a:hlink>
          <a:srgbClr val="65B2FF"/>
        </a:hlink>
        <a:folHlink>
          <a:srgbClr val="99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5">
        <a:dk1>
          <a:srgbClr val="00827F"/>
        </a:dk1>
        <a:lt1>
          <a:srgbClr val="FFFFFF"/>
        </a:lt1>
        <a:dk2>
          <a:srgbClr val="008080"/>
        </a:dk2>
        <a:lt2>
          <a:srgbClr val="FFFFCC"/>
        </a:lt2>
        <a:accent1>
          <a:srgbClr val="6D6FC7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BABBE0"/>
        </a:accent5>
        <a:accent6>
          <a:srgbClr val="005A58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6">
        <a:dk1>
          <a:srgbClr val="4D4D4D"/>
        </a:dk1>
        <a:lt1>
          <a:srgbClr val="FFFFFF"/>
        </a:lt1>
        <a:dk2>
          <a:srgbClr val="525252"/>
        </a:dk2>
        <a:lt2>
          <a:srgbClr val="C0C0C0"/>
        </a:lt2>
        <a:accent1>
          <a:srgbClr val="527C3A"/>
        </a:accent1>
        <a:accent2>
          <a:srgbClr val="444444"/>
        </a:accent2>
        <a:accent3>
          <a:srgbClr val="B3B3B3"/>
        </a:accent3>
        <a:accent4>
          <a:srgbClr val="DADADA"/>
        </a:accent4>
        <a:accent5>
          <a:srgbClr val="B3BFAE"/>
        </a:accent5>
        <a:accent6>
          <a:srgbClr val="3D3D3D"/>
        </a:accent6>
        <a:hlink>
          <a:srgbClr val="FAC458"/>
        </a:hlink>
        <a:folHlink>
          <a:srgbClr val="C7780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7">
        <a:dk1>
          <a:srgbClr val="516032"/>
        </a:dk1>
        <a:lt1>
          <a:srgbClr val="FFFFFF"/>
        </a:lt1>
        <a:dk2>
          <a:srgbClr val="546434"/>
        </a:dk2>
        <a:lt2>
          <a:srgbClr val="B2B68A"/>
        </a:lt2>
        <a:accent1>
          <a:srgbClr val="7D8C70"/>
        </a:accent1>
        <a:accent2>
          <a:srgbClr val="414E28"/>
        </a:accent2>
        <a:accent3>
          <a:srgbClr val="B3B8AE"/>
        </a:accent3>
        <a:accent4>
          <a:srgbClr val="DADADA"/>
        </a:accent4>
        <a:accent5>
          <a:srgbClr val="BFC5BB"/>
        </a:accent5>
        <a:accent6>
          <a:srgbClr val="3A4623"/>
        </a:accent6>
        <a:hlink>
          <a:srgbClr val="80C579"/>
        </a:hlink>
        <a:folHlink>
          <a:srgbClr val="7FADA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8">
        <a:dk1>
          <a:srgbClr val="D1CC00"/>
        </a:dk1>
        <a:lt1>
          <a:srgbClr val="FFFFFF"/>
        </a:lt1>
        <a:dk2>
          <a:srgbClr val="CCCC00"/>
        </a:dk2>
        <a:lt2>
          <a:srgbClr val="F3F5B1"/>
        </a:lt2>
        <a:accent1>
          <a:srgbClr val="808000"/>
        </a:accent1>
        <a:accent2>
          <a:srgbClr val="AEAA00"/>
        </a:accent2>
        <a:accent3>
          <a:srgbClr val="E2E2AA"/>
        </a:accent3>
        <a:accent4>
          <a:srgbClr val="DADADA"/>
        </a:accent4>
        <a:accent5>
          <a:srgbClr val="C0C0AA"/>
        </a:accent5>
        <a:accent6>
          <a:srgbClr val="9D9A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9">
        <a:dk1>
          <a:srgbClr val="000000"/>
        </a:dk1>
        <a:lt1>
          <a:srgbClr val="F8F8F8"/>
        </a:lt1>
        <a:dk2>
          <a:srgbClr val="336600"/>
        </a:dk2>
        <a:lt2>
          <a:srgbClr val="FBFBFB"/>
        </a:lt2>
        <a:accent1>
          <a:srgbClr val="009900"/>
        </a:accent1>
        <a:accent2>
          <a:srgbClr val="C6C6C6"/>
        </a:accent2>
        <a:accent3>
          <a:srgbClr val="FBFBFB"/>
        </a:accent3>
        <a:accent4>
          <a:srgbClr val="000000"/>
        </a:accent4>
        <a:accent5>
          <a:srgbClr val="AACAAA"/>
        </a:accent5>
        <a:accent6>
          <a:srgbClr val="B3B3B3"/>
        </a:accent6>
        <a:hlink>
          <a:srgbClr val="0066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Fading Grid</Template>
  <TotalTime>33</TotalTime>
  <Words>308</Words>
  <Application>Microsoft Office PowerPoint</Application>
  <PresentationFormat>Předvádění na obrazovce (4:3)</PresentationFormat>
  <Paragraphs>50</Paragraphs>
  <Slides>8</Slides>
  <Notes>7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Arial</vt:lpstr>
      <vt:lpstr>Wingdings</vt:lpstr>
      <vt:lpstr>Adobe Caslon Pro</vt:lpstr>
      <vt:lpstr>Andalus</vt:lpstr>
      <vt:lpstr>Mizející mřížka</vt:lpstr>
      <vt:lpstr>Snímek 1</vt:lpstr>
      <vt:lpstr>Snímek 2</vt:lpstr>
      <vt:lpstr>MOJE CESTA DO ŠKOLY</vt:lpstr>
      <vt:lpstr>CHODEC</vt:lpstr>
      <vt:lpstr>CYKLISTA</vt:lpstr>
      <vt:lpstr>PRAVIDLA SILNIČNÍHO PROVOZU</vt:lpstr>
      <vt:lpstr>Dopravní nehoda</vt:lpstr>
      <vt:lpstr>Bibliografická citace:</vt:lpstr>
    </vt:vector>
  </TitlesOfParts>
  <Company>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MOJE CESTA DO ŠKOLY</dc:title>
  <dc:creator>Verca</dc:creator>
  <cp:lastModifiedBy>Dum</cp:lastModifiedBy>
  <cp:revision>9</cp:revision>
  <dcterms:created xsi:type="dcterms:W3CDTF">2011-04-19T18:47:39Z</dcterms:created>
  <dcterms:modified xsi:type="dcterms:W3CDTF">2014-02-07T09:46:18Z</dcterms:modified>
</cp:coreProperties>
</file>