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1" r:id="rId1"/>
  </p:sldMasterIdLst>
  <p:notesMasterIdLst>
    <p:notesMasterId r:id="rId8"/>
  </p:notesMasterIdLst>
  <p:sldIdLst>
    <p:sldId id="256" r:id="rId2"/>
    <p:sldId id="263" r:id="rId3"/>
    <p:sldId id="258" r:id="rId4"/>
    <p:sldId id="261" r:id="rId5"/>
    <p:sldId id="262" r:id="rId6"/>
    <p:sldId id="259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FF0000"/>
    <a:srgbClr val="008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924" y="-6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8E4EEE7-F13E-4C2A-A95C-798C7B8A1958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9220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536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1536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36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966C222-7838-4DCB-817A-FE6E577E96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6350"/>
            <a:ext cx="9140825" cy="6851650"/>
            <a:chOff x="0" y="4"/>
            <a:chExt cx="5758" cy="4316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0" y="1161"/>
              <a:ext cx="5758" cy="3159"/>
              <a:chOff x="0" y="1161"/>
              <a:chExt cx="5758" cy="3159"/>
            </a:xfrm>
          </p:grpSpPr>
          <p:sp>
            <p:nvSpPr>
              <p:cNvPr id="16" name="Freeform 4"/>
              <p:cNvSpPr>
                <a:spLocks/>
              </p:cNvSpPr>
              <p:nvPr/>
            </p:nvSpPr>
            <p:spPr bwMode="hidden">
              <a:xfrm>
                <a:off x="558" y="1161"/>
                <a:ext cx="5200" cy="3159"/>
              </a:xfrm>
              <a:custGeom>
                <a:avLst/>
                <a:gdLst>
                  <a:gd name="T0" fmla="*/ 0 w 5184"/>
                  <a:gd name="T1" fmla="*/ 3159 h 3159"/>
                  <a:gd name="T2" fmla="*/ 5216 w 5184"/>
                  <a:gd name="T3" fmla="*/ 3159 h 3159"/>
                  <a:gd name="T4" fmla="*/ 5216 w 5184"/>
                  <a:gd name="T5" fmla="*/ 0 h 3159"/>
                  <a:gd name="T6" fmla="*/ 0 w 5184"/>
                  <a:gd name="T7" fmla="*/ 0 h 3159"/>
                  <a:gd name="T8" fmla="*/ 0 w 5184"/>
                  <a:gd name="T9" fmla="*/ 3159 h 3159"/>
                  <a:gd name="T10" fmla="*/ 0 w 5184"/>
                  <a:gd name="T11" fmla="*/ 3159 h 3159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5184" h="3159">
                    <a:moveTo>
                      <a:pt x="0" y="3159"/>
                    </a:moveTo>
                    <a:lnTo>
                      <a:pt x="5184" y="3159"/>
                    </a:lnTo>
                    <a:lnTo>
                      <a:pt x="5184" y="0"/>
                    </a:lnTo>
                    <a:lnTo>
                      <a:pt x="0" y="0"/>
                    </a:lnTo>
                    <a:lnTo>
                      <a:pt x="0" y="3159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" name="Freeform 5"/>
              <p:cNvSpPr>
                <a:spLocks/>
              </p:cNvSpPr>
              <p:nvPr/>
            </p:nvSpPr>
            <p:spPr bwMode="hidden">
              <a:xfrm>
                <a:off x="0" y="1161"/>
                <a:ext cx="558" cy="3159"/>
              </a:xfrm>
              <a:custGeom>
                <a:avLst/>
                <a:gdLst>
                  <a:gd name="T0" fmla="*/ 0 w 556"/>
                  <a:gd name="T1" fmla="*/ 0 h 3159"/>
                  <a:gd name="T2" fmla="*/ 0 w 556"/>
                  <a:gd name="T3" fmla="*/ 3159 h 3159"/>
                  <a:gd name="T4" fmla="*/ 560 w 556"/>
                  <a:gd name="T5" fmla="*/ 3159 h 3159"/>
                  <a:gd name="T6" fmla="*/ 560 w 556"/>
                  <a:gd name="T7" fmla="*/ 0 h 3159"/>
                  <a:gd name="T8" fmla="*/ 0 w 556"/>
                  <a:gd name="T9" fmla="*/ 0 h 3159"/>
                  <a:gd name="T10" fmla="*/ 0 w 556"/>
                  <a:gd name="T11" fmla="*/ 0 h 3159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556" h="3159">
                    <a:moveTo>
                      <a:pt x="0" y="0"/>
                    </a:moveTo>
                    <a:lnTo>
                      <a:pt x="0" y="3159"/>
                    </a:lnTo>
                    <a:lnTo>
                      <a:pt x="556" y="3159"/>
                    </a:lnTo>
                    <a:lnTo>
                      <a:pt x="556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6" name="Freeform 6"/>
            <p:cNvSpPr>
              <a:spLocks/>
            </p:cNvSpPr>
            <p:nvPr/>
          </p:nvSpPr>
          <p:spPr bwMode="ltGray">
            <a:xfrm>
              <a:off x="552" y="951"/>
              <a:ext cx="12" cy="420"/>
            </a:xfrm>
            <a:custGeom>
              <a:avLst/>
              <a:gdLst>
                <a:gd name="T0" fmla="*/ 0 w 12"/>
                <a:gd name="T1" fmla="*/ 0 h 420"/>
                <a:gd name="T2" fmla="*/ 0 w 12"/>
                <a:gd name="T3" fmla="*/ 420 h 420"/>
                <a:gd name="T4" fmla="*/ 12 w 12"/>
                <a:gd name="T5" fmla="*/ 420 h 420"/>
                <a:gd name="T6" fmla="*/ 12 w 12"/>
                <a:gd name="T7" fmla="*/ 0 h 420"/>
                <a:gd name="T8" fmla="*/ 0 w 12"/>
                <a:gd name="T9" fmla="*/ 0 h 420"/>
                <a:gd name="T10" fmla="*/ 0 w 12"/>
                <a:gd name="T11" fmla="*/ 0 h 4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2" h="420">
                  <a:moveTo>
                    <a:pt x="0" y="0"/>
                  </a:moveTo>
                  <a:lnTo>
                    <a:pt x="0" y="420"/>
                  </a:lnTo>
                  <a:lnTo>
                    <a:pt x="12" y="42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hlink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7"/>
            <p:cNvSpPr>
              <a:spLocks/>
            </p:cNvSpPr>
            <p:nvPr/>
          </p:nvSpPr>
          <p:spPr bwMode="ltGray">
            <a:xfrm>
              <a:off x="767" y="1155"/>
              <a:ext cx="252" cy="12"/>
            </a:xfrm>
            <a:custGeom>
              <a:avLst/>
              <a:gdLst>
                <a:gd name="T0" fmla="*/ 253 w 251"/>
                <a:gd name="T1" fmla="*/ 0 h 12"/>
                <a:gd name="T2" fmla="*/ 0 w 251"/>
                <a:gd name="T3" fmla="*/ 0 h 12"/>
                <a:gd name="T4" fmla="*/ 0 w 251"/>
                <a:gd name="T5" fmla="*/ 12 h 12"/>
                <a:gd name="T6" fmla="*/ 253 w 251"/>
                <a:gd name="T7" fmla="*/ 12 h 12"/>
                <a:gd name="T8" fmla="*/ 253 w 251"/>
                <a:gd name="T9" fmla="*/ 0 h 12"/>
                <a:gd name="T10" fmla="*/ 253 w 251"/>
                <a:gd name="T11" fmla="*/ 0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51" h="12">
                  <a:moveTo>
                    <a:pt x="251" y="0"/>
                  </a:moveTo>
                  <a:lnTo>
                    <a:pt x="0" y="0"/>
                  </a:lnTo>
                  <a:lnTo>
                    <a:pt x="0" y="12"/>
                  </a:lnTo>
                  <a:lnTo>
                    <a:pt x="251" y="12"/>
                  </a:lnTo>
                  <a:lnTo>
                    <a:pt x="25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" name="Freeform 8"/>
            <p:cNvSpPr>
              <a:spLocks/>
            </p:cNvSpPr>
            <p:nvPr/>
          </p:nvSpPr>
          <p:spPr bwMode="ltGray">
            <a:xfrm>
              <a:off x="0" y="1155"/>
              <a:ext cx="351" cy="12"/>
            </a:xfrm>
            <a:custGeom>
              <a:avLst/>
              <a:gdLst>
                <a:gd name="T0" fmla="*/ 0 w 251"/>
                <a:gd name="T1" fmla="*/ 0 h 12"/>
                <a:gd name="T2" fmla="*/ 0 w 251"/>
                <a:gd name="T3" fmla="*/ 12 h 12"/>
                <a:gd name="T4" fmla="*/ 491 w 251"/>
                <a:gd name="T5" fmla="*/ 12 h 12"/>
                <a:gd name="T6" fmla="*/ 491 w 251"/>
                <a:gd name="T7" fmla="*/ 0 h 12"/>
                <a:gd name="T8" fmla="*/ 0 w 251"/>
                <a:gd name="T9" fmla="*/ 0 h 12"/>
                <a:gd name="T10" fmla="*/ 0 w 251"/>
                <a:gd name="T11" fmla="*/ 0 h 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51" h="12">
                  <a:moveTo>
                    <a:pt x="0" y="0"/>
                  </a:moveTo>
                  <a:lnTo>
                    <a:pt x="0" y="12"/>
                  </a:lnTo>
                  <a:lnTo>
                    <a:pt x="251" y="12"/>
                  </a:lnTo>
                  <a:lnTo>
                    <a:pt x="251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9" name="Group 9"/>
            <p:cNvGrpSpPr>
              <a:grpSpLocks/>
            </p:cNvGrpSpPr>
            <p:nvPr/>
          </p:nvGrpSpPr>
          <p:grpSpPr bwMode="auto">
            <a:xfrm>
              <a:off x="348" y="4"/>
              <a:ext cx="5410" cy="4316"/>
              <a:chOff x="348" y="4"/>
              <a:chExt cx="5410" cy="4316"/>
            </a:xfrm>
          </p:grpSpPr>
          <p:sp>
            <p:nvSpPr>
              <p:cNvPr id="10" name="Freeform 10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>
                  <a:gd name="T0" fmla="*/ 12 w 12"/>
                  <a:gd name="T1" fmla="*/ 0 h 695"/>
                  <a:gd name="T2" fmla="*/ 0 w 12"/>
                  <a:gd name="T3" fmla="*/ 0 h 695"/>
                  <a:gd name="T4" fmla="*/ 0 w 12"/>
                  <a:gd name="T5" fmla="*/ 695 h 695"/>
                  <a:gd name="T6" fmla="*/ 12 w 12"/>
                  <a:gd name="T7" fmla="*/ 695 h 695"/>
                  <a:gd name="T8" fmla="*/ 12 w 12"/>
                  <a:gd name="T9" fmla="*/ 0 h 695"/>
                  <a:gd name="T10" fmla="*/ 12 w 12"/>
                  <a:gd name="T11" fmla="*/ 0 h 69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1" name="Freeform 11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>
                  <a:gd name="T0" fmla="*/ 0 w 12"/>
                  <a:gd name="T1" fmla="*/ 2697 h 2697"/>
                  <a:gd name="T2" fmla="*/ 12 w 12"/>
                  <a:gd name="T3" fmla="*/ 2697 h 2697"/>
                  <a:gd name="T4" fmla="*/ 12 w 12"/>
                  <a:gd name="T5" fmla="*/ 0 h 2697"/>
                  <a:gd name="T6" fmla="*/ 0 w 12"/>
                  <a:gd name="T7" fmla="*/ 0 h 2697"/>
                  <a:gd name="T8" fmla="*/ 0 w 12"/>
                  <a:gd name="T9" fmla="*/ 2697 h 2697"/>
                  <a:gd name="T10" fmla="*/ 0 w 12"/>
                  <a:gd name="T11" fmla="*/ 2697 h 269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2" name="Freeform 12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>
                  <a:gd name="T0" fmla="*/ 4754 w 4724"/>
                  <a:gd name="T1" fmla="*/ 0 h 12"/>
                  <a:gd name="T2" fmla="*/ 0 w 4724"/>
                  <a:gd name="T3" fmla="*/ 0 h 12"/>
                  <a:gd name="T4" fmla="*/ 0 w 4724"/>
                  <a:gd name="T5" fmla="*/ 12 h 12"/>
                  <a:gd name="T6" fmla="*/ 4754 w 4724"/>
                  <a:gd name="T7" fmla="*/ 12 h 12"/>
                  <a:gd name="T8" fmla="*/ 4754 w 4724"/>
                  <a:gd name="T9" fmla="*/ 0 h 12"/>
                  <a:gd name="T10" fmla="*/ 4754 w 4724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" name="Freeform 13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>
                  <a:gd name="T0" fmla="*/ 0 w 12"/>
                  <a:gd name="T1" fmla="*/ 252 h 252"/>
                  <a:gd name="T2" fmla="*/ 12 w 12"/>
                  <a:gd name="T3" fmla="*/ 252 h 252"/>
                  <a:gd name="T4" fmla="*/ 12 w 12"/>
                  <a:gd name="T5" fmla="*/ 0 h 252"/>
                  <a:gd name="T6" fmla="*/ 0 w 12"/>
                  <a:gd name="T7" fmla="*/ 0 h 252"/>
                  <a:gd name="T8" fmla="*/ 0 w 12"/>
                  <a:gd name="T9" fmla="*/ 252 h 252"/>
                  <a:gd name="T10" fmla="*/ 0 w 12"/>
                  <a:gd name="T11" fmla="*/ 252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" name="Freeform 14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>
                  <a:gd name="T0" fmla="*/ 12 w 12"/>
                  <a:gd name="T1" fmla="*/ 0 h 252"/>
                  <a:gd name="T2" fmla="*/ 0 w 12"/>
                  <a:gd name="T3" fmla="*/ 0 h 252"/>
                  <a:gd name="T4" fmla="*/ 0 w 12"/>
                  <a:gd name="T5" fmla="*/ 252 h 252"/>
                  <a:gd name="T6" fmla="*/ 12 w 12"/>
                  <a:gd name="T7" fmla="*/ 252 h 252"/>
                  <a:gd name="T8" fmla="*/ 12 w 12"/>
                  <a:gd name="T9" fmla="*/ 0 h 252"/>
                  <a:gd name="T10" fmla="*/ 12 w 12"/>
                  <a:gd name="T11" fmla="*/ 0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" name="Freeform 15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>
                  <a:gd name="T0" fmla="*/ 0 w 418"/>
                  <a:gd name="T1" fmla="*/ 0 h 12"/>
                  <a:gd name="T2" fmla="*/ 0 w 418"/>
                  <a:gd name="T3" fmla="*/ 12 h 12"/>
                  <a:gd name="T4" fmla="*/ 418 w 418"/>
                  <a:gd name="T5" fmla="*/ 12 h 12"/>
                  <a:gd name="T6" fmla="*/ 418 w 418"/>
                  <a:gd name="T7" fmla="*/ 0 h 12"/>
                  <a:gd name="T8" fmla="*/ 0 w 418"/>
                  <a:gd name="T9" fmla="*/ 0 h 12"/>
                  <a:gd name="T10" fmla="*/ 0 w 418"/>
                  <a:gd name="T11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55312" name="Rectangle 16"/>
          <p:cNvSpPr>
            <a:spLocks noGrp="1" noChangeArrowheads="1"/>
          </p:cNvSpPr>
          <p:nvPr>
            <p:ph type="ctrTitle" sz="quarter"/>
          </p:nvPr>
        </p:nvSpPr>
        <p:spPr>
          <a:xfrm>
            <a:off x="1066800" y="1997075"/>
            <a:ext cx="7086600" cy="1431925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5313" name="Rectangle 1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066800" y="3886200"/>
            <a:ext cx="6400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8" name="Rectangle 18"/>
          <p:cNvSpPr>
            <a:spLocks noGrp="1" noChangeArrowheads="1"/>
          </p:cNvSpPr>
          <p:nvPr>
            <p:ph type="dt" sz="quarter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28C4EF-2574-40C6-AEB7-6ECAB035AE82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19" name="Rectangle 19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2800" y="6248400"/>
            <a:ext cx="2895600" cy="45720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20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82CEEC-3F9A-462B-9693-7E39F7FD61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940957-FCE6-4BEF-ACB2-C6FA4A76AC88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F8B811-E4C7-4086-82A5-4A9091E037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E4297A-1C36-4332-A1CF-F51DD814EF7F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C495C2-6746-4D2B-99B9-9E0784FA82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66800" y="1981200"/>
            <a:ext cx="36957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4900" y="1981200"/>
            <a:ext cx="36957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651D86-393D-4518-AD06-1F0602B7E13B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05A50F-AA35-44C1-8273-3B2A5A7BE8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566444-67CB-4B12-92BB-0041F5EB869E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8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407F26-8EDD-4639-A82E-ECD709C677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394678-0E0F-423D-82F3-F33C2C0DC652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4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648C58-1FB7-4273-99BF-B6BDE9F771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ECAB8F-1315-4AB0-B6C2-D7345BF27EB5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3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951AE5-14E0-462E-BEC7-D6AFF2D894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E06E56-37A6-44C9-AC61-B0A53EB580A2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C778FC-675B-482A-9756-5B1391FE34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65D646-75E4-4F2E-8173-73AC1CA94408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3FC642-9B82-4912-812B-80D809C008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D1BF9E-C30D-4F30-95C9-BC91BC31F3A0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644AE4-D380-4A43-B6DC-D84488404A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24650" y="304800"/>
            <a:ext cx="1885950" cy="5791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066800" y="304800"/>
            <a:ext cx="5505450" cy="5791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018411-FD52-4DB6-BAD0-0FC926681890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9D2F58-4F6E-44BD-86A7-633A0D9ECB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6350"/>
            <a:ext cx="9140825" cy="6851650"/>
            <a:chOff x="0" y="4"/>
            <a:chExt cx="5758" cy="4316"/>
          </a:xfrm>
        </p:grpSpPr>
        <p:sp>
          <p:nvSpPr>
            <p:cNvPr id="1032" name="Freeform 3"/>
            <p:cNvSpPr>
              <a:spLocks/>
            </p:cNvSpPr>
            <p:nvPr/>
          </p:nvSpPr>
          <p:spPr bwMode="hidden">
            <a:xfrm>
              <a:off x="558" y="1161"/>
              <a:ext cx="5200" cy="3159"/>
            </a:xfrm>
            <a:custGeom>
              <a:avLst/>
              <a:gdLst>
                <a:gd name="T0" fmla="*/ 0 w 5184"/>
                <a:gd name="T1" fmla="*/ 3159 h 3159"/>
                <a:gd name="T2" fmla="*/ 5216 w 5184"/>
                <a:gd name="T3" fmla="*/ 3159 h 3159"/>
                <a:gd name="T4" fmla="*/ 5216 w 5184"/>
                <a:gd name="T5" fmla="*/ 0 h 3159"/>
                <a:gd name="T6" fmla="*/ 0 w 5184"/>
                <a:gd name="T7" fmla="*/ 0 h 3159"/>
                <a:gd name="T8" fmla="*/ 0 w 5184"/>
                <a:gd name="T9" fmla="*/ 3159 h 3159"/>
                <a:gd name="T10" fmla="*/ 0 w 5184"/>
                <a:gd name="T11" fmla="*/ 3159 h 31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184" h="3159">
                  <a:moveTo>
                    <a:pt x="0" y="3159"/>
                  </a:moveTo>
                  <a:lnTo>
                    <a:pt x="5184" y="3159"/>
                  </a:lnTo>
                  <a:lnTo>
                    <a:pt x="5184" y="0"/>
                  </a:lnTo>
                  <a:lnTo>
                    <a:pt x="0" y="0"/>
                  </a:lnTo>
                  <a:lnTo>
                    <a:pt x="0" y="315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hidden">
            <a:xfrm>
              <a:off x="0" y="1161"/>
              <a:ext cx="558" cy="3159"/>
            </a:xfrm>
            <a:custGeom>
              <a:avLst/>
              <a:gdLst>
                <a:gd name="T0" fmla="*/ 0 w 556"/>
                <a:gd name="T1" fmla="*/ 0 h 3159"/>
                <a:gd name="T2" fmla="*/ 0 w 556"/>
                <a:gd name="T3" fmla="*/ 3159 h 3159"/>
                <a:gd name="T4" fmla="*/ 560 w 556"/>
                <a:gd name="T5" fmla="*/ 3159 h 3159"/>
                <a:gd name="T6" fmla="*/ 560 w 556"/>
                <a:gd name="T7" fmla="*/ 0 h 3159"/>
                <a:gd name="T8" fmla="*/ 0 w 556"/>
                <a:gd name="T9" fmla="*/ 0 h 3159"/>
                <a:gd name="T10" fmla="*/ 0 w 556"/>
                <a:gd name="T11" fmla="*/ 0 h 31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56" h="3159">
                  <a:moveTo>
                    <a:pt x="0" y="0"/>
                  </a:moveTo>
                  <a:lnTo>
                    <a:pt x="0" y="3159"/>
                  </a:lnTo>
                  <a:lnTo>
                    <a:pt x="556" y="3159"/>
                  </a:lnTo>
                  <a:lnTo>
                    <a:pt x="556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1034" name="Group 5"/>
            <p:cNvGrpSpPr>
              <a:grpSpLocks/>
            </p:cNvGrpSpPr>
            <p:nvPr userDrawn="1"/>
          </p:nvGrpSpPr>
          <p:grpSpPr bwMode="auto">
            <a:xfrm>
              <a:off x="0" y="4"/>
              <a:ext cx="5758" cy="4316"/>
              <a:chOff x="0" y="4"/>
              <a:chExt cx="5758" cy="4316"/>
            </a:xfrm>
          </p:grpSpPr>
          <p:sp>
            <p:nvSpPr>
              <p:cNvPr id="1035" name="Freeform 6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>
                  <a:gd name="T0" fmla="*/ 12 w 12"/>
                  <a:gd name="T1" fmla="*/ 0 h 695"/>
                  <a:gd name="T2" fmla="*/ 0 w 12"/>
                  <a:gd name="T3" fmla="*/ 0 h 695"/>
                  <a:gd name="T4" fmla="*/ 0 w 12"/>
                  <a:gd name="T5" fmla="*/ 695 h 695"/>
                  <a:gd name="T6" fmla="*/ 12 w 12"/>
                  <a:gd name="T7" fmla="*/ 695 h 695"/>
                  <a:gd name="T8" fmla="*/ 12 w 12"/>
                  <a:gd name="T9" fmla="*/ 0 h 695"/>
                  <a:gd name="T10" fmla="*/ 12 w 12"/>
                  <a:gd name="T11" fmla="*/ 0 h 695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36" name="Freeform 7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>
                  <a:gd name="T0" fmla="*/ 0 w 12"/>
                  <a:gd name="T1" fmla="*/ 2697 h 2697"/>
                  <a:gd name="T2" fmla="*/ 12 w 12"/>
                  <a:gd name="T3" fmla="*/ 2697 h 2697"/>
                  <a:gd name="T4" fmla="*/ 12 w 12"/>
                  <a:gd name="T5" fmla="*/ 0 h 2697"/>
                  <a:gd name="T6" fmla="*/ 0 w 12"/>
                  <a:gd name="T7" fmla="*/ 0 h 2697"/>
                  <a:gd name="T8" fmla="*/ 0 w 12"/>
                  <a:gd name="T9" fmla="*/ 2697 h 2697"/>
                  <a:gd name="T10" fmla="*/ 0 w 12"/>
                  <a:gd name="T11" fmla="*/ 2697 h 269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37" name="Freeform 8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>
                  <a:gd name="T0" fmla="*/ 4754 w 4724"/>
                  <a:gd name="T1" fmla="*/ 0 h 12"/>
                  <a:gd name="T2" fmla="*/ 0 w 4724"/>
                  <a:gd name="T3" fmla="*/ 0 h 12"/>
                  <a:gd name="T4" fmla="*/ 0 w 4724"/>
                  <a:gd name="T5" fmla="*/ 12 h 12"/>
                  <a:gd name="T6" fmla="*/ 4754 w 4724"/>
                  <a:gd name="T7" fmla="*/ 12 h 12"/>
                  <a:gd name="T8" fmla="*/ 4754 w 4724"/>
                  <a:gd name="T9" fmla="*/ 0 h 12"/>
                  <a:gd name="T10" fmla="*/ 4754 w 4724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38" name="Freeform 9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>
                  <a:gd name="T0" fmla="*/ 0 w 12"/>
                  <a:gd name="T1" fmla="*/ 252 h 252"/>
                  <a:gd name="T2" fmla="*/ 12 w 12"/>
                  <a:gd name="T3" fmla="*/ 252 h 252"/>
                  <a:gd name="T4" fmla="*/ 12 w 12"/>
                  <a:gd name="T5" fmla="*/ 0 h 252"/>
                  <a:gd name="T6" fmla="*/ 0 w 12"/>
                  <a:gd name="T7" fmla="*/ 0 h 252"/>
                  <a:gd name="T8" fmla="*/ 0 w 12"/>
                  <a:gd name="T9" fmla="*/ 252 h 252"/>
                  <a:gd name="T10" fmla="*/ 0 w 12"/>
                  <a:gd name="T11" fmla="*/ 252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39" name="Freeform 10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>
                  <a:gd name="T0" fmla="*/ 12 w 12"/>
                  <a:gd name="T1" fmla="*/ 0 h 252"/>
                  <a:gd name="T2" fmla="*/ 0 w 12"/>
                  <a:gd name="T3" fmla="*/ 0 h 252"/>
                  <a:gd name="T4" fmla="*/ 0 w 12"/>
                  <a:gd name="T5" fmla="*/ 252 h 252"/>
                  <a:gd name="T6" fmla="*/ 12 w 12"/>
                  <a:gd name="T7" fmla="*/ 252 h 252"/>
                  <a:gd name="T8" fmla="*/ 12 w 12"/>
                  <a:gd name="T9" fmla="*/ 0 h 252"/>
                  <a:gd name="T10" fmla="*/ 12 w 12"/>
                  <a:gd name="T11" fmla="*/ 0 h 25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4283" name="Freeform 11"/>
              <p:cNvSpPr>
                <a:spLocks/>
              </p:cNvSpPr>
              <p:nvPr/>
            </p:nvSpPr>
            <p:spPr bwMode="ltGray">
              <a:xfrm>
                <a:off x="552" y="951"/>
                <a:ext cx="12" cy="420"/>
              </a:xfrm>
              <a:custGeom>
                <a:avLst/>
                <a:gdLst>
                  <a:gd name="T0" fmla="*/ 0 w 12"/>
                  <a:gd name="T1" fmla="*/ 0 h 420"/>
                  <a:gd name="T2" fmla="*/ 0 w 12"/>
                  <a:gd name="T3" fmla="*/ 420 h 420"/>
                  <a:gd name="T4" fmla="*/ 12 w 12"/>
                  <a:gd name="T5" fmla="*/ 420 h 420"/>
                  <a:gd name="T6" fmla="*/ 12 w 12"/>
                  <a:gd name="T7" fmla="*/ 0 h 420"/>
                  <a:gd name="T8" fmla="*/ 0 w 12"/>
                  <a:gd name="T9" fmla="*/ 0 h 420"/>
                  <a:gd name="T10" fmla="*/ 0 w 12"/>
                  <a:gd name="T11" fmla="*/ 0 h 4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2" h="420">
                    <a:moveTo>
                      <a:pt x="0" y="0"/>
                    </a:moveTo>
                    <a:lnTo>
                      <a:pt x="0" y="420"/>
                    </a:lnTo>
                    <a:lnTo>
                      <a:pt x="12" y="42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54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41" name="Freeform 12"/>
              <p:cNvSpPr>
                <a:spLocks/>
              </p:cNvSpPr>
              <p:nvPr/>
            </p:nvSpPr>
            <p:spPr bwMode="ltGray">
              <a:xfrm>
                <a:off x="0" y="1155"/>
                <a:ext cx="351" cy="12"/>
              </a:xfrm>
              <a:custGeom>
                <a:avLst/>
                <a:gdLst>
                  <a:gd name="T0" fmla="*/ 0 w 251"/>
                  <a:gd name="T1" fmla="*/ 0 h 12"/>
                  <a:gd name="T2" fmla="*/ 0 w 251"/>
                  <a:gd name="T3" fmla="*/ 12 h 12"/>
                  <a:gd name="T4" fmla="*/ 491 w 251"/>
                  <a:gd name="T5" fmla="*/ 12 h 12"/>
                  <a:gd name="T6" fmla="*/ 491 w 251"/>
                  <a:gd name="T7" fmla="*/ 0 h 12"/>
                  <a:gd name="T8" fmla="*/ 0 w 251"/>
                  <a:gd name="T9" fmla="*/ 0 h 12"/>
                  <a:gd name="T10" fmla="*/ 0 w 251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51" h="12">
                    <a:moveTo>
                      <a:pt x="0" y="0"/>
                    </a:move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2" name="Freeform 13"/>
              <p:cNvSpPr>
                <a:spLocks/>
              </p:cNvSpPr>
              <p:nvPr/>
            </p:nvSpPr>
            <p:spPr bwMode="ltGray">
              <a:xfrm>
                <a:off x="767" y="1155"/>
                <a:ext cx="252" cy="12"/>
              </a:xfrm>
              <a:custGeom>
                <a:avLst/>
                <a:gdLst>
                  <a:gd name="T0" fmla="*/ 253 w 251"/>
                  <a:gd name="T1" fmla="*/ 0 h 12"/>
                  <a:gd name="T2" fmla="*/ 0 w 251"/>
                  <a:gd name="T3" fmla="*/ 0 h 12"/>
                  <a:gd name="T4" fmla="*/ 0 w 251"/>
                  <a:gd name="T5" fmla="*/ 12 h 12"/>
                  <a:gd name="T6" fmla="*/ 253 w 251"/>
                  <a:gd name="T7" fmla="*/ 12 h 12"/>
                  <a:gd name="T8" fmla="*/ 253 w 251"/>
                  <a:gd name="T9" fmla="*/ 0 h 12"/>
                  <a:gd name="T10" fmla="*/ 253 w 251"/>
                  <a:gd name="T11" fmla="*/ 0 h 1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251" h="12">
                    <a:moveTo>
                      <a:pt x="251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54286" name="Freeform 14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>
                  <a:gd name="T0" fmla="*/ 0 w 418"/>
                  <a:gd name="T1" fmla="*/ 0 h 12"/>
                  <a:gd name="T2" fmla="*/ 0 w 418"/>
                  <a:gd name="T3" fmla="*/ 12 h 12"/>
                  <a:gd name="T4" fmla="*/ 418 w 418"/>
                  <a:gd name="T5" fmla="*/ 12 h 12"/>
                  <a:gd name="T6" fmla="*/ 418 w 418"/>
                  <a:gd name="T7" fmla="*/ 0 h 12"/>
                  <a:gd name="T8" fmla="*/ 0 w 418"/>
                  <a:gd name="T9" fmla="*/ 0 h 12"/>
                  <a:gd name="T10" fmla="*/ 0 w 418"/>
                  <a:gd name="T11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54287" name="Rectangle 15"/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304800"/>
            <a:ext cx="7543800" cy="143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54288" name="Rectangle 1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6800" y="1981200"/>
            <a:ext cx="75438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4289" name="Rectangle 1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6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cs typeface="Arial" charset="0"/>
              </a:defRPr>
            </a:lvl1pPr>
          </a:lstStyle>
          <a:p>
            <a:pPr>
              <a:defRPr/>
            </a:pPr>
            <a:fld id="{84F17C15-3961-4614-A3B4-865D46D5B230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4290" name="Rectangle 1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4291" name="Rectangle 1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056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cs typeface="Arial" charset="0"/>
              </a:defRPr>
            </a:lvl1pPr>
          </a:lstStyle>
          <a:p>
            <a:pPr>
              <a:defRPr/>
            </a:pPr>
            <a:fld id="{0251170F-680D-4E31-91EF-2D75C305DB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06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</p:sldLayoutIdLst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3.61111E-6 3.33333E-6  C 0.06892 3.33333E-6  0.125 0.02847  0.125 0.06389  C 0.125 0.09907  0.06892 0.12777  3.61111E-6 0.12777  C -0.0691 0.12777  -0.125 0.09907  -0.125 0.06389  C -0.125 0.02847  -0.0691 3.33333E-6  3.61111E-6 3.33333E-6  Z " pathEditMode="relative">
                                      <p:cBhvr>
                                        <p:cTn id="6" dur="2000" fill="hold"/>
                                        <p:tgtEl>
                                          <p:spTgt spid="542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87" grpId="0"/>
      <p:bldP spid="54288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428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>
                          <p:stCondLst>
                            <p:cond delay="0"/>
                          </p:stCondLst>
                        </p:cTn>
                        <p:tgtEl>
                          <p:spTgt spid="54288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428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>
                          <p:stCondLst>
                            <p:cond delay="0"/>
                          </p:stCondLst>
                        </p:cTn>
                        <p:tgtEl>
                          <p:spTgt spid="54288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428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>
                          <p:stCondLst>
                            <p:cond delay="0"/>
                          </p:stCondLst>
                        </p:cTn>
                        <p:tgtEl>
                          <p:spTgt spid="54288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428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>
                          <p:stCondLst>
                            <p:cond delay="0"/>
                          </p:stCondLst>
                        </p:cTn>
                        <p:tgtEl>
                          <p:spTgt spid="54288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428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>
                          <p:stCondLst>
                            <p:cond delay="0"/>
                          </p:stCondLst>
                        </p:cTn>
                        <p:tgtEl>
                          <p:spTgt spid="54288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1116013" y="1989138"/>
            <a:ext cx="7847012" cy="1539875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>
                <a:latin typeface="Arial" charset="0"/>
              </a:rPr>
              <a:t>ZDRAVÍ, NEMOC A ÚRAZ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1143000" y="3971925"/>
            <a:ext cx="7391400" cy="1809750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1600" dirty="0" smtClean="0">
                <a:solidFill>
                  <a:srgbClr val="898989"/>
                </a:solidFill>
              </a:rPr>
              <a:t>Základní škola a mateřská škola Nesovice, příspěvková organizace</a:t>
            </a:r>
            <a:r>
              <a:rPr lang="cs-CZ" sz="1600" smtClean="0">
                <a:solidFill>
                  <a:srgbClr val="898989"/>
                </a:solidFill>
              </a:rPr>
              <a:t>; </a:t>
            </a:r>
            <a:r>
              <a:rPr lang="cs-CZ" sz="1600"/>
              <a:t>CZ.1.07/1.4.00/21.1167</a:t>
            </a:r>
          </a:p>
          <a:p>
            <a:pPr marL="0" indent="0"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1600" dirty="0" smtClean="0">
                <a:solidFill>
                  <a:srgbClr val="898989"/>
                </a:solidFill>
              </a:rPr>
              <a:t>III/2 Inovace a zkvalitnění výuky prostřednictvím ICT</a:t>
            </a:r>
          </a:p>
          <a:p>
            <a:pPr marL="0" indent="0"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1600" dirty="0" smtClean="0">
                <a:solidFill>
                  <a:srgbClr val="898989"/>
                </a:solidFill>
              </a:rPr>
              <a:t>VY_</a:t>
            </a:r>
            <a:r>
              <a:rPr lang="cs-CZ" sz="1600" dirty="0" smtClean="0">
                <a:solidFill>
                  <a:srgbClr val="898989"/>
                </a:solidFill>
                <a:latin typeface="Arial" charset="0"/>
              </a:rPr>
              <a:t>32</a:t>
            </a:r>
            <a:r>
              <a:rPr lang="cs-CZ" sz="1600" dirty="0" smtClean="0">
                <a:solidFill>
                  <a:srgbClr val="898989"/>
                </a:solidFill>
              </a:rPr>
              <a:t>_INOVACE_14_Zdraví, nemoc a úraz</a:t>
            </a:r>
            <a:endParaRPr lang="cs-CZ" sz="1600" dirty="0" smtClean="0">
              <a:solidFill>
                <a:srgbClr val="898989"/>
              </a:solidFill>
              <a:latin typeface="Arial" charset="0"/>
            </a:endParaRPr>
          </a:p>
          <a:p>
            <a:pPr marL="0" indent="0"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1600" b="1" u="sng" dirty="0" smtClean="0">
                <a:latin typeface="Arial" charset="0"/>
              </a:rPr>
              <a:t>ZDRAVÍ A NEMOC</a:t>
            </a:r>
            <a:endParaRPr lang="cs-CZ" sz="1600" b="1" u="sng" dirty="0" smtClean="0">
              <a:solidFill>
                <a:srgbClr val="898989"/>
              </a:solidFill>
              <a:latin typeface="Arial" charset="0"/>
            </a:endParaRPr>
          </a:p>
          <a:p>
            <a:pPr marL="0" indent="0"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1600" dirty="0" smtClean="0">
                <a:solidFill>
                  <a:srgbClr val="898989"/>
                </a:solidFill>
                <a:latin typeface="Arial" charset="0"/>
              </a:rPr>
              <a:t>Žák chápe rozdíl mezi úrazem a nemocí</a:t>
            </a:r>
          </a:p>
          <a:p>
            <a:pPr marL="0" indent="0"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1600" dirty="0" smtClean="0">
                <a:solidFill>
                  <a:srgbClr val="898989"/>
                </a:solidFill>
                <a:latin typeface="Arial" charset="0"/>
              </a:rPr>
              <a:t>Mgr. Anna Klimešová</a:t>
            </a:r>
          </a:p>
          <a:p>
            <a:pPr marL="0" indent="0"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200" dirty="0" smtClean="0">
              <a:solidFill>
                <a:srgbClr val="898989"/>
              </a:solidFill>
            </a:endParaRP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813" y="333375"/>
            <a:ext cx="608012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endParaRPr lang="cs-CZ" smtClean="0">
              <a:effectLst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>
              <a:lnSpc>
                <a:spcPct val="80000"/>
              </a:lnSpc>
            </a:pPr>
            <a:endParaRPr lang="cs-CZ" sz="1800" dirty="0" smtClean="0">
              <a:effectLst/>
            </a:endParaRPr>
          </a:p>
          <a:p>
            <a:pPr>
              <a:lnSpc>
                <a:spcPct val="80000"/>
              </a:lnSpc>
            </a:pPr>
            <a:r>
              <a:rPr lang="cs-CZ" sz="1800" dirty="0" smtClean="0">
                <a:effectLst/>
              </a:rPr>
              <a:t>Anotace: Prezentace určená k chápání rozdílu mezi zdravím,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800" dirty="0" smtClean="0">
                <a:effectLst/>
              </a:rPr>
              <a:t>                  nemocí a úrazem. Žáci se učí, jak si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800" dirty="0" smtClean="0">
                <a:effectLst/>
              </a:rPr>
              <a:t>                  chránit své zdraví, jak předcházet úrazům (</a:t>
            </a:r>
            <a:r>
              <a:rPr lang="cs-CZ" sz="1800" dirty="0" err="1" smtClean="0">
                <a:effectLst/>
              </a:rPr>
              <a:t>popř.přivolat</a:t>
            </a:r>
            <a:r>
              <a:rPr lang="cs-CZ" sz="1800" dirty="0" smtClean="0">
                <a:effectLst/>
              </a:rPr>
              <a:t>                       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800" dirty="0" smtClean="0">
                <a:effectLst/>
              </a:rPr>
              <a:t>                  první pomoc.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800" dirty="0" smtClean="0">
                <a:effectLst/>
              </a:rPr>
              <a:t>       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800" dirty="0" smtClean="0">
                <a:effectLst/>
              </a:rPr>
              <a:t>                        </a:t>
            </a:r>
          </a:p>
          <a:p>
            <a:pPr>
              <a:lnSpc>
                <a:spcPct val="80000"/>
              </a:lnSpc>
            </a:pPr>
            <a:r>
              <a:rPr lang="cs-CZ" sz="1800" dirty="0" smtClean="0">
                <a:effectLst/>
              </a:rPr>
              <a:t>Vzdělávací oblast: Člověk a jeho svět</a:t>
            </a:r>
          </a:p>
          <a:p>
            <a:pPr>
              <a:lnSpc>
                <a:spcPct val="80000"/>
              </a:lnSpc>
            </a:pPr>
            <a:r>
              <a:rPr lang="cs-CZ" sz="1800" dirty="0" smtClean="0">
                <a:effectLst/>
              </a:rPr>
              <a:t>Ročník: 2</a:t>
            </a:r>
          </a:p>
          <a:p>
            <a:pPr>
              <a:lnSpc>
                <a:spcPct val="80000"/>
              </a:lnSpc>
            </a:pPr>
            <a:r>
              <a:rPr lang="cs-CZ" sz="1800" dirty="0" smtClean="0">
                <a:effectLst/>
              </a:rPr>
              <a:t>Druh učebního materiálu: prezentace</a:t>
            </a:r>
          </a:p>
          <a:p>
            <a:pPr>
              <a:lnSpc>
                <a:spcPct val="80000"/>
              </a:lnSpc>
            </a:pPr>
            <a:r>
              <a:rPr lang="cs-CZ" sz="1800" dirty="0" smtClean="0">
                <a:effectLst/>
              </a:rPr>
              <a:t>Stupeň a typ vzdělávání: základní vzdělávání-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800" dirty="0" smtClean="0">
                <a:effectLst/>
              </a:rPr>
              <a:t>                                             první stupeň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1800" dirty="0" smtClean="0">
                <a:effectLst/>
              </a:rPr>
              <a:t>     </a:t>
            </a:r>
          </a:p>
          <a:p>
            <a:pPr>
              <a:lnSpc>
                <a:spcPct val="80000"/>
              </a:lnSpc>
            </a:pPr>
            <a:endParaRPr lang="cs-CZ" sz="1800" dirty="0" smtClean="0">
              <a:effectLst/>
            </a:endParaRPr>
          </a:p>
        </p:txBody>
      </p:sp>
    </p:spTree>
  </p:cSld>
  <p:clrMapOvr>
    <a:masterClrMapping/>
  </p:clrMapOvr>
  <p:transition>
    <p:strips dir="r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latin typeface="Arial" charset="0"/>
              </a:rPr>
              <a:t>                ZDRAVÍ: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2000" smtClean="0">
                <a:latin typeface="Arial" charset="0"/>
              </a:rPr>
              <a:t>Je takový stav, kdy se cítíme dobře, s naším tělem je všechno v pořádku.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smtClean="0">
                <a:latin typeface="Arial" charset="0"/>
              </a:rPr>
              <a:t>Zdraví si proto musíme chránit.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000" smtClean="0">
                <a:latin typeface="Arial" charset="0"/>
              </a:rPr>
              <a:t>                                    </a:t>
            </a:r>
            <a:r>
              <a:rPr lang="cs-CZ" u="sng" smtClean="0">
                <a:latin typeface="Arial" charset="0"/>
              </a:rPr>
              <a:t>JAK?</a:t>
            </a:r>
            <a:r>
              <a:rPr lang="cs-CZ" sz="2000" u="sng" smtClean="0">
                <a:latin typeface="Arial" charset="0"/>
              </a:rPr>
              <a:t>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000" u="sng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sz="2000" smtClean="0">
                <a:latin typeface="Arial" charset="0"/>
              </a:rPr>
              <a:t>   ZDRAVOU VÝŽIVOU</a:t>
            </a:r>
          </a:p>
          <a:p>
            <a:pPr eaLnBrk="1" hangingPunct="1">
              <a:lnSpc>
                <a:spcPct val="80000"/>
              </a:lnSpc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sz="2000" smtClean="0">
                <a:latin typeface="Arial" charset="0"/>
              </a:rPr>
              <a:t>   OTUŽOVÁNÍM</a:t>
            </a:r>
          </a:p>
          <a:p>
            <a:pPr eaLnBrk="1" hangingPunct="1">
              <a:lnSpc>
                <a:spcPct val="80000"/>
              </a:lnSpc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sz="2000" smtClean="0">
                <a:latin typeface="Arial" charset="0"/>
              </a:rPr>
              <a:t>   HYGIENOU</a:t>
            </a:r>
          </a:p>
          <a:p>
            <a:pPr eaLnBrk="1" hangingPunct="1">
              <a:lnSpc>
                <a:spcPct val="80000"/>
              </a:lnSpc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sz="2000" smtClean="0">
                <a:latin typeface="Arial" charset="0"/>
              </a:rPr>
              <a:t>   POHYBEM NA ČERSTVÉM VZDUCHU</a:t>
            </a:r>
          </a:p>
          <a:p>
            <a:pPr eaLnBrk="1" hangingPunct="1">
              <a:lnSpc>
                <a:spcPct val="80000"/>
              </a:lnSpc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sz="2000" smtClean="0">
                <a:latin typeface="Arial" charset="0"/>
              </a:rPr>
              <a:t>   VYDATNÝM SPÁNKEM</a:t>
            </a:r>
          </a:p>
          <a:p>
            <a:pPr eaLnBrk="1" hangingPunct="1">
              <a:lnSpc>
                <a:spcPct val="80000"/>
              </a:lnSpc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sz="2000" smtClean="0">
                <a:latin typeface="Arial" charset="0"/>
              </a:rPr>
              <a:t>   A TÍM, ŽE NA SEBE BUDEME OPATRNÍ</a:t>
            </a:r>
          </a:p>
          <a:p>
            <a:pPr eaLnBrk="1" hangingPunct="1">
              <a:lnSpc>
                <a:spcPct val="80000"/>
              </a:lnSpc>
              <a:buClr>
                <a:schemeClr val="tx1"/>
              </a:buClr>
              <a:buFont typeface="Wingdings" pitchFamily="2" charset="2"/>
              <a:buNone/>
              <a:defRPr/>
            </a:pPr>
            <a:r>
              <a:rPr lang="cs-CZ" sz="2000" smtClean="0">
                <a:latin typeface="Arial" charset="0"/>
              </a:rPr>
              <a:t>       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000" smtClean="0">
              <a:solidFill>
                <a:srgbClr val="FF0000"/>
              </a:solidFill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000" smtClean="0">
              <a:latin typeface="Arial" charset="0"/>
            </a:endParaRPr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solidFill>
                  <a:srgbClr val="FF0000"/>
                </a:solidFill>
              </a:rPr>
              <a:t>                NEMOC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1844675"/>
            <a:ext cx="8229600" cy="4491038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Char char="-"/>
              <a:defRPr/>
            </a:pPr>
            <a:r>
              <a:rPr lang="cs-CZ" smtClean="0"/>
              <a:t>je opakem zdraví</a:t>
            </a:r>
          </a:p>
          <a:p>
            <a:pPr eaLnBrk="1" hangingPunct="1">
              <a:lnSpc>
                <a:spcPct val="90000"/>
              </a:lnSpc>
              <a:buFontTx/>
              <a:buChar char="-"/>
              <a:defRPr/>
            </a:pPr>
            <a:r>
              <a:rPr lang="cs-CZ" smtClean="0"/>
              <a:t>Přichází, když se nevhodně oblékáme, jíme nezdravě, máme málo pohybu..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s-CZ" smtClean="0"/>
              <a:t>    (Můžeme ale onemocnět, i když žijeme zdravě.)</a:t>
            </a:r>
          </a:p>
          <a:p>
            <a:pPr eaLnBrk="1" hangingPunct="1">
              <a:lnSpc>
                <a:spcPct val="90000"/>
              </a:lnSpc>
              <a:buFontTx/>
              <a:buChar char="-"/>
              <a:defRPr/>
            </a:pPr>
            <a:r>
              <a:rPr lang="cs-CZ" smtClean="0"/>
              <a:t>Máme při ní zvýšenou nebo vysokou teplotu.</a:t>
            </a:r>
          </a:p>
          <a:p>
            <a:pPr eaLnBrk="1" hangingPunct="1">
              <a:lnSpc>
                <a:spcPct val="90000"/>
              </a:lnSpc>
              <a:buFontTx/>
              <a:buChar char="-"/>
              <a:defRPr/>
            </a:pPr>
            <a:r>
              <a:rPr lang="cs-CZ" smtClean="0"/>
              <a:t>Musíme ležet v posteli a pravidelně užívat léky, které nám předepíše lékař.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endParaRPr lang="cs-CZ" smtClean="0"/>
          </a:p>
          <a:p>
            <a:pPr eaLnBrk="1" hangingPunct="1">
              <a:lnSpc>
                <a:spcPct val="90000"/>
              </a:lnSpc>
              <a:buFontTx/>
              <a:buChar char="-"/>
              <a:defRPr/>
            </a:pPr>
            <a:endParaRPr lang="cs-CZ" smtClean="0"/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solidFill>
                  <a:srgbClr val="FF0000"/>
                </a:solidFill>
              </a:rPr>
              <a:t>Dětské nemoci:</a:t>
            </a:r>
          </a:p>
        </p:txBody>
      </p:sp>
      <p:sp>
        <p:nvSpPr>
          <p:cNvPr id="26628" name="Rectangle 4"/>
          <p:cNvSpPr>
            <a:spLocks noChangeArrowheads="1"/>
          </p:cNvSpPr>
          <p:nvPr/>
        </p:nvSpPr>
        <p:spPr bwMode="auto">
          <a:xfrm>
            <a:off x="2771775" y="1844675"/>
            <a:ext cx="27940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>
              <a:buClr>
                <a:srgbClr val="FF0000"/>
              </a:buClr>
              <a:buFont typeface="Wingdings" pitchFamily="2" charset="2"/>
              <a:buChar char="v"/>
              <a:defRPr/>
            </a:pPr>
            <a:r>
              <a:rPr lang="cs-CZ" sz="3200"/>
              <a:t> </a:t>
            </a:r>
            <a:r>
              <a:rPr lang="cs-CZ" sz="32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NEŠTOVICE</a:t>
            </a:r>
          </a:p>
        </p:txBody>
      </p:sp>
      <p:sp>
        <p:nvSpPr>
          <p:cNvPr id="26630" name="Rectangle 6"/>
          <p:cNvSpPr>
            <a:spLocks noChangeArrowheads="1"/>
          </p:cNvSpPr>
          <p:nvPr/>
        </p:nvSpPr>
        <p:spPr bwMode="auto">
          <a:xfrm>
            <a:off x="2771775" y="2565400"/>
            <a:ext cx="26924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>
              <a:buClr>
                <a:srgbClr val="FF0000"/>
              </a:buClr>
              <a:buFont typeface="Wingdings" pitchFamily="2" charset="2"/>
              <a:buChar char="v"/>
              <a:defRPr/>
            </a:pPr>
            <a:r>
              <a:rPr lang="cs-CZ" sz="3200"/>
              <a:t> </a:t>
            </a:r>
            <a:r>
              <a:rPr lang="cs-CZ" sz="32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PŘÍUŠNICE</a:t>
            </a:r>
          </a:p>
        </p:txBody>
      </p:sp>
      <p:sp>
        <p:nvSpPr>
          <p:cNvPr id="26631" name="Rectangle 7"/>
          <p:cNvSpPr>
            <a:spLocks noChangeArrowheads="1"/>
          </p:cNvSpPr>
          <p:nvPr/>
        </p:nvSpPr>
        <p:spPr bwMode="auto">
          <a:xfrm>
            <a:off x="2771775" y="3357563"/>
            <a:ext cx="273685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buClr>
                <a:srgbClr val="FF0000"/>
              </a:buClr>
              <a:buFont typeface="Wingdings" pitchFamily="2" charset="2"/>
              <a:buChar char="v"/>
              <a:defRPr/>
            </a:pPr>
            <a:r>
              <a:rPr lang="cs-CZ" sz="32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SPÁLA</a:t>
            </a:r>
          </a:p>
        </p:txBody>
      </p:sp>
      <p:sp>
        <p:nvSpPr>
          <p:cNvPr id="26632" name="Rectangle 8"/>
          <p:cNvSpPr>
            <a:spLocks noChangeArrowheads="1"/>
          </p:cNvSpPr>
          <p:nvPr/>
        </p:nvSpPr>
        <p:spPr bwMode="auto">
          <a:xfrm>
            <a:off x="2771775" y="4149725"/>
            <a:ext cx="338455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buClr>
                <a:srgbClr val="FF0000"/>
              </a:buClr>
              <a:buFont typeface="Wingdings" pitchFamily="2" charset="2"/>
              <a:buChar char="v"/>
              <a:defRPr/>
            </a:pPr>
            <a:r>
              <a:rPr lang="cs-CZ" sz="32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SPALNIČKY</a:t>
            </a:r>
          </a:p>
        </p:txBody>
      </p:sp>
      <p:sp>
        <p:nvSpPr>
          <p:cNvPr id="26633" name="Rectangle 9"/>
          <p:cNvSpPr>
            <a:spLocks noChangeArrowheads="1"/>
          </p:cNvSpPr>
          <p:nvPr/>
        </p:nvSpPr>
        <p:spPr bwMode="auto">
          <a:xfrm>
            <a:off x="2771775" y="4941888"/>
            <a:ext cx="2128838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v"/>
              <a:defRPr/>
            </a:pPr>
            <a:r>
              <a:rPr lang="cs-CZ" sz="32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ANGÍNA</a:t>
            </a:r>
          </a:p>
        </p:txBody>
      </p:sp>
      <p:sp>
        <p:nvSpPr>
          <p:cNvPr id="26635" name="Rectangle 11"/>
          <p:cNvSpPr>
            <a:spLocks noChangeArrowheads="1"/>
          </p:cNvSpPr>
          <p:nvPr/>
        </p:nvSpPr>
        <p:spPr bwMode="auto">
          <a:xfrm>
            <a:off x="2771775" y="5734050"/>
            <a:ext cx="234632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v"/>
              <a:defRPr/>
            </a:pPr>
            <a:r>
              <a:rPr lang="cs-CZ" sz="320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CHŘIPKA</a:t>
            </a: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6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66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6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6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66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8" grpId="0"/>
      <p:bldP spid="26630" grpId="0"/>
      <p:bldP spid="26631" grpId="0"/>
      <p:bldP spid="26632" grpId="0"/>
      <p:bldP spid="26633" grpId="0"/>
      <p:bldP spid="2663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latin typeface="Arial" charset="0"/>
              </a:rPr>
              <a:t>                  ÚRAZ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dirty="0" smtClean="0">
                <a:latin typeface="Arial" charset="0"/>
              </a:rPr>
              <a:t> - může se stát v důsledku neopatrnosti</a:t>
            </a:r>
          </a:p>
          <a:p>
            <a:pPr eaLnBrk="1" hangingPunct="1">
              <a:lnSpc>
                <a:spcPct val="80000"/>
              </a:lnSpc>
              <a:buClr>
                <a:schemeClr val="tx1"/>
              </a:buClr>
              <a:buFont typeface="Wingdings" pitchFamily="2" charset="2"/>
              <a:buNone/>
              <a:defRPr/>
            </a:pPr>
            <a:r>
              <a:rPr lang="cs-CZ" sz="2400" dirty="0" smtClean="0">
                <a:latin typeface="Arial" charset="0"/>
              </a:rPr>
              <a:t> - je to poranění některé části našeho těla</a:t>
            </a:r>
          </a:p>
          <a:p>
            <a:pPr eaLnBrk="1" hangingPunct="1">
              <a:lnSpc>
                <a:spcPct val="80000"/>
              </a:lnSpc>
              <a:buClr>
                <a:schemeClr val="tx1"/>
              </a:buClr>
              <a:buFont typeface="Wingdings" pitchFamily="2" charset="2"/>
              <a:buNone/>
              <a:defRPr/>
            </a:pPr>
            <a:endParaRPr lang="cs-CZ" sz="2400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buClr>
                <a:schemeClr val="tx1"/>
              </a:buClr>
              <a:buFont typeface="Wingdings" pitchFamily="2" charset="2"/>
              <a:buChar char="v"/>
              <a:defRPr/>
            </a:pPr>
            <a:r>
              <a:rPr lang="cs-CZ" sz="2400" dirty="0" smtClean="0">
                <a:latin typeface="Arial" charset="0"/>
              </a:rPr>
              <a:t>ZLOMENÁ RUKA</a:t>
            </a:r>
          </a:p>
          <a:p>
            <a:pPr eaLnBrk="1" hangingPunct="1">
              <a:lnSpc>
                <a:spcPct val="80000"/>
              </a:lnSpc>
              <a:buClr>
                <a:schemeClr val="tx1"/>
              </a:buClr>
              <a:buFont typeface="Wingdings" pitchFamily="2" charset="2"/>
              <a:buChar char="v"/>
              <a:defRPr/>
            </a:pPr>
            <a:r>
              <a:rPr lang="cs-CZ" sz="2400" dirty="0" smtClean="0">
                <a:latin typeface="Arial" charset="0"/>
              </a:rPr>
              <a:t>ODŘENÉ KOLENO</a:t>
            </a:r>
          </a:p>
          <a:p>
            <a:pPr eaLnBrk="1" hangingPunct="1">
              <a:lnSpc>
                <a:spcPct val="80000"/>
              </a:lnSpc>
              <a:buClr>
                <a:schemeClr val="tx1"/>
              </a:buClr>
              <a:buFont typeface="Wingdings" pitchFamily="2" charset="2"/>
              <a:buChar char="v"/>
              <a:defRPr/>
            </a:pPr>
            <a:r>
              <a:rPr lang="cs-CZ" sz="2400" dirty="0" smtClean="0">
                <a:latin typeface="Arial" charset="0"/>
              </a:rPr>
              <a:t>POPÁLENINA</a:t>
            </a:r>
          </a:p>
          <a:p>
            <a:pPr eaLnBrk="1" hangingPunct="1">
              <a:lnSpc>
                <a:spcPct val="80000"/>
              </a:lnSpc>
              <a:buClr>
                <a:schemeClr val="tx1"/>
              </a:buClr>
              <a:buFont typeface="Wingdings" pitchFamily="2" charset="2"/>
              <a:buChar char="v"/>
              <a:defRPr/>
            </a:pPr>
            <a:r>
              <a:rPr lang="cs-CZ" sz="2400" dirty="0" smtClean="0">
                <a:latin typeface="Arial" charset="0"/>
              </a:rPr>
              <a:t>OTŘES MOZKU</a:t>
            </a:r>
          </a:p>
          <a:p>
            <a:pPr eaLnBrk="1" hangingPunct="1">
              <a:lnSpc>
                <a:spcPct val="80000"/>
              </a:lnSpc>
              <a:buClr>
                <a:schemeClr val="tx1"/>
              </a:buClr>
              <a:buFont typeface="Wingdings" pitchFamily="2" charset="2"/>
              <a:buChar char="v"/>
              <a:defRPr/>
            </a:pPr>
            <a:r>
              <a:rPr lang="cs-CZ" sz="2400" dirty="0" smtClean="0">
                <a:latin typeface="Arial" charset="0"/>
              </a:rPr>
              <a:t>VYMKNUTÝ KOTNÍK</a:t>
            </a:r>
          </a:p>
          <a:p>
            <a:pPr eaLnBrk="1" hangingPunct="1">
              <a:lnSpc>
                <a:spcPct val="80000"/>
              </a:lnSpc>
              <a:buClr>
                <a:schemeClr val="tx1"/>
              </a:buClr>
              <a:buFont typeface="Wingdings" pitchFamily="2" charset="2"/>
              <a:buNone/>
              <a:defRPr/>
            </a:pPr>
            <a:endParaRPr lang="cs-CZ" sz="2400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buClr>
                <a:schemeClr val="tx1"/>
              </a:buClr>
              <a:buFont typeface="Wingdings" pitchFamily="2" charset="2"/>
              <a:buNone/>
              <a:defRPr/>
            </a:pPr>
            <a:r>
              <a:rPr lang="cs-CZ" sz="2400" smtClean="0">
                <a:latin typeface="Arial" charset="0"/>
              </a:rPr>
              <a:t> - Zraněnému člověku poskytneme pomoc a zavoláme </a:t>
            </a:r>
            <a:r>
              <a:rPr lang="cs-CZ" sz="2400" smtClean="0">
                <a:latin typeface="Arial" charset="0"/>
              </a:rPr>
              <a:t>lékaře </a:t>
            </a:r>
            <a:r>
              <a:rPr lang="cs-CZ" sz="2400" smtClean="0">
                <a:latin typeface="Arial" charset="0"/>
              </a:rPr>
              <a:t>(155</a:t>
            </a:r>
            <a:r>
              <a:rPr lang="cs-CZ" sz="2400" smtClean="0">
                <a:latin typeface="Arial" charset="0"/>
              </a:rPr>
              <a:t>, 112)</a:t>
            </a: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řpyt">
  <a:themeElements>
    <a:clrScheme name="Třpyt 2">
      <a:dk1>
        <a:srgbClr val="000099"/>
      </a:dk1>
      <a:lt1>
        <a:srgbClr val="FFFFFF"/>
      </a:lt1>
      <a:dk2>
        <a:srgbClr val="000066"/>
      </a:dk2>
      <a:lt2>
        <a:srgbClr val="EAEAEA"/>
      </a:lt2>
      <a:accent1>
        <a:srgbClr val="66CCFF"/>
      </a:accent1>
      <a:accent2>
        <a:srgbClr val="0066FF"/>
      </a:accent2>
      <a:accent3>
        <a:srgbClr val="AAAAB8"/>
      </a:accent3>
      <a:accent4>
        <a:srgbClr val="DADADA"/>
      </a:accent4>
      <a:accent5>
        <a:srgbClr val="B8E2FF"/>
      </a:accent5>
      <a:accent6>
        <a:srgbClr val="005CE7"/>
      </a:accent6>
      <a:hlink>
        <a:srgbClr val="FFFFCC"/>
      </a:hlink>
      <a:folHlink>
        <a:srgbClr val="99CC00"/>
      </a:folHlink>
    </a:clrScheme>
    <a:fontScheme name="Třpyt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řpyt 1">
        <a:dk1>
          <a:srgbClr val="BD3737"/>
        </a:dk1>
        <a:lt1>
          <a:srgbClr val="FFFFFF"/>
        </a:lt1>
        <a:dk2>
          <a:srgbClr val="721E1E"/>
        </a:dk2>
        <a:lt2>
          <a:srgbClr val="FFCC00"/>
        </a:lt2>
        <a:accent1>
          <a:srgbClr val="FF6600"/>
        </a:accent1>
        <a:accent2>
          <a:srgbClr val="CC3300"/>
        </a:accent2>
        <a:accent3>
          <a:srgbClr val="BCABAB"/>
        </a:accent3>
        <a:accent4>
          <a:srgbClr val="DADADA"/>
        </a:accent4>
        <a:accent5>
          <a:srgbClr val="FFB8AA"/>
        </a:accent5>
        <a:accent6>
          <a:srgbClr val="B92D00"/>
        </a:accent6>
        <a:hlink>
          <a:srgbClr val="F7CC2F"/>
        </a:hlink>
        <a:folHlink>
          <a:srgbClr val="C7C6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2">
        <a:dk1>
          <a:srgbClr val="000099"/>
        </a:dk1>
        <a:lt1>
          <a:srgbClr val="FFFFFF"/>
        </a:lt1>
        <a:dk2>
          <a:srgbClr val="000066"/>
        </a:dk2>
        <a:lt2>
          <a:srgbClr val="EAEAEA"/>
        </a:lt2>
        <a:accent1>
          <a:srgbClr val="66CCFF"/>
        </a:accent1>
        <a:accent2>
          <a:srgbClr val="0066FF"/>
        </a:accent2>
        <a:accent3>
          <a:srgbClr val="AAAAB8"/>
        </a:accent3>
        <a:accent4>
          <a:srgbClr val="DADADA"/>
        </a:accent4>
        <a:accent5>
          <a:srgbClr val="B8E2FF"/>
        </a:accent5>
        <a:accent6>
          <a:srgbClr val="005CE7"/>
        </a:accent6>
        <a:hlink>
          <a:srgbClr val="FFFFCC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3">
        <a:dk1>
          <a:srgbClr val="6600CC"/>
        </a:dk1>
        <a:lt1>
          <a:srgbClr val="FFFFFF"/>
        </a:lt1>
        <a:dk2>
          <a:srgbClr val="4B0096"/>
        </a:dk2>
        <a:lt2>
          <a:srgbClr val="CDD7DF"/>
        </a:lt2>
        <a:accent1>
          <a:srgbClr val="9999FF"/>
        </a:accent1>
        <a:accent2>
          <a:srgbClr val="7850BA"/>
        </a:accent2>
        <a:accent3>
          <a:srgbClr val="B1AAC9"/>
        </a:accent3>
        <a:accent4>
          <a:srgbClr val="DADADA"/>
        </a:accent4>
        <a:accent5>
          <a:srgbClr val="CACAFF"/>
        </a:accent5>
        <a:accent6>
          <a:srgbClr val="6C48A8"/>
        </a:accent6>
        <a:hlink>
          <a:srgbClr val="00CCFF"/>
        </a:hlink>
        <a:folHlink>
          <a:srgbClr val="0796B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4">
        <a:dk1>
          <a:srgbClr val="55863C"/>
        </a:dk1>
        <a:lt1>
          <a:srgbClr val="FFFFFF"/>
        </a:lt1>
        <a:dk2>
          <a:srgbClr val="375F2F"/>
        </a:dk2>
        <a:lt2>
          <a:srgbClr val="D1EFB3"/>
        </a:lt2>
        <a:accent1>
          <a:srgbClr val="00CC66"/>
        </a:accent1>
        <a:accent2>
          <a:srgbClr val="8EAC66"/>
        </a:accent2>
        <a:accent3>
          <a:srgbClr val="AEB6AD"/>
        </a:accent3>
        <a:accent4>
          <a:srgbClr val="DADADA"/>
        </a:accent4>
        <a:accent5>
          <a:srgbClr val="AAE2B8"/>
        </a:accent5>
        <a:accent6>
          <a:srgbClr val="809B5C"/>
        </a:accent6>
        <a:hlink>
          <a:srgbClr val="B4EF7F"/>
        </a:hlink>
        <a:folHlink>
          <a:srgbClr val="F8F6A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5">
        <a:dk1>
          <a:srgbClr val="588073"/>
        </a:dk1>
        <a:lt1>
          <a:srgbClr val="FFFFFF"/>
        </a:lt1>
        <a:dk2>
          <a:srgbClr val="486768"/>
        </a:dk2>
        <a:lt2>
          <a:srgbClr val="DDDDDD"/>
        </a:lt2>
        <a:accent1>
          <a:srgbClr val="33CCCC"/>
        </a:accent1>
        <a:accent2>
          <a:srgbClr val="008871"/>
        </a:accent2>
        <a:accent3>
          <a:srgbClr val="B1B8B9"/>
        </a:accent3>
        <a:accent4>
          <a:srgbClr val="DADADA"/>
        </a:accent4>
        <a:accent5>
          <a:srgbClr val="ADE2E2"/>
        </a:accent5>
        <a:accent6>
          <a:srgbClr val="007B66"/>
        </a:accent6>
        <a:hlink>
          <a:srgbClr val="00CC99"/>
        </a:hlink>
        <a:folHlink>
          <a:srgbClr val="A8A8A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6">
        <a:dk1>
          <a:srgbClr val="6B6C75"/>
        </a:dk1>
        <a:lt1>
          <a:srgbClr val="FFFFFF"/>
        </a:lt1>
        <a:dk2>
          <a:srgbClr val="575863"/>
        </a:dk2>
        <a:lt2>
          <a:srgbClr val="FFFFCC"/>
        </a:lt2>
        <a:accent1>
          <a:srgbClr val="677481"/>
        </a:accent1>
        <a:accent2>
          <a:srgbClr val="697E5E"/>
        </a:accent2>
        <a:accent3>
          <a:srgbClr val="B4B4B7"/>
        </a:accent3>
        <a:accent4>
          <a:srgbClr val="DADADA"/>
        </a:accent4>
        <a:accent5>
          <a:srgbClr val="B8BCC1"/>
        </a:accent5>
        <a:accent6>
          <a:srgbClr val="5E7254"/>
        </a:accent6>
        <a:hlink>
          <a:srgbClr val="E9E77F"/>
        </a:hlink>
        <a:folHlink>
          <a:srgbClr val="D3A44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7">
        <a:dk1>
          <a:srgbClr val="000000"/>
        </a:dk1>
        <a:lt1>
          <a:srgbClr val="C4D6BE"/>
        </a:lt1>
        <a:dk2>
          <a:srgbClr val="339966"/>
        </a:dk2>
        <a:lt2>
          <a:srgbClr val="EFFBF0"/>
        </a:lt2>
        <a:accent1>
          <a:srgbClr val="DDDDDD"/>
        </a:accent1>
        <a:accent2>
          <a:srgbClr val="CCFF99"/>
        </a:accent2>
        <a:accent3>
          <a:srgbClr val="DEE8DB"/>
        </a:accent3>
        <a:accent4>
          <a:srgbClr val="000000"/>
        </a:accent4>
        <a:accent5>
          <a:srgbClr val="EBEBEB"/>
        </a:accent5>
        <a:accent6>
          <a:srgbClr val="B9E78A"/>
        </a:accent6>
        <a:hlink>
          <a:srgbClr val="009900"/>
        </a:hlink>
        <a:folHlink>
          <a:srgbClr val="33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8">
        <a:dk1>
          <a:srgbClr val="000000"/>
        </a:dk1>
        <a:lt1>
          <a:srgbClr val="D6DAE4"/>
        </a:lt1>
        <a:dk2>
          <a:srgbClr val="000099"/>
        </a:dk2>
        <a:lt2>
          <a:srgbClr val="FFFFFF"/>
        </a:lt2>
        <a:accent1>
          <a:srgbClr val="BFDEE3"/>
        </a:accent1>
        <a:accent2>
          <a:srgbClr val="C0C0C0"/>
        </a:accent2>
        <a:accent3>
          <a:srgbClr val="E8EAEF"/>
        </a:accent3>
        <a:accent4>
          <a:srgbClr val="000000"/>
        </a:accent4>
        <a:accent5>
          <a:srgbClr val="DCECEF"/>
        </a:accent5>
        <a:accent6>
          <a:srgbClr val="AEAEAE"/>
        </a:accent6>
        <a:hlink>
          <a:srgbClr val="3333CC"/>
        </a:hlink>
        <a:folHlink>
          <a:srgbClr val="5E93C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9">
        <a:dk1>
          <a:srgbClr val="4A2500"/>
        </a:dk1>
        <a:lt1>
          <a:srgbClr val="C2C0BA"/>
        </a:lt1>
        <a:dk2>
          <a:srgbClr val="788569"/>
        </a:dk2>
        <a:lt2>
          <a:srgbClr val="F4F4EC"/>
        </a:lt2>
        <a:accent1>
          <a:srgbClr val="E1DFC1"/>
        </a:accent1>
        <a:accent2>
          <a:srgbClr val="A5A7AF"/>
        </a:accent2>
        <a:accent3>
          <a:srgbClr val="DDDCD9"/>
        </a:accent3>
        <a:accent4>
          <a:srgbClr val="3E1E00"/>
        </a:accent4>
        <a:accent5>
          <a:srgbClr val="EEECDD"/>
        </a:accent5>
        <a:accent6>
          <a:srgbClr val="95979E"/>
        </a:accent6>
        <a:hlink>
          <a:srgbClr val="9C9800"/>
        </a:hlink>
        <a:folHlink>
          <a:srgbClr val="66663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Shimmer</Template>
  <TotalTime>437</TotalTime>
  <Words>268</Words>
  <Application>Microsoft Office PowerPoint</Application>
  <PresentationFormat>Předvádění na obrazovce (4:3)</PresentationFormat>
  <Paragraphs>56</Paragraphs>
  <Slides>6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1" baseType="lpstr">
      <vt:lpstr>Tahoma</vt:lpstr>
      <vt:lpstr>Arial</vt:lpstr>
      <vt:lpstr>Wingdings</vt:lpstr>
      <vt:lpstr>Calibri</vt:lpstr>
      <vt:lpstr>Třpyt</vt:lpstr>
      <vt:lpstr>ZDRAVÍ, NEMOC A ÚRAZ</vt:lpstr>
      <vt:lpstr>Snímek 2</vt:lpstr>
      <vt:lpstr>                ZDRAVÍ:</vt:lpstr>
      <vt:lpstr>                NEMOC</vt:lpstr>
      <vt:lpstr>Dětské nemoci:</vt:lpstr>
      <vt:lpstr>                  ÚRAZ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Dum</cp:lastModifiedBy>
  <cp:revision>15</cp:revision>
  <dcterms:created xsi:type="dcterms:W3CDTF">2011-04-12T15:51:18Z</dcterms:created>
  <dcterms:modified xsi:type="dcterms:W3CDTF">2014-02-07T09:33:51Z</dcterms:modified>
</cp:coreProperties>
</file>