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62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BAB982-EBB2-42F3-B1A3-8F0011A0057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ED846-5E2E-4219-97D8-929D4A964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EED846-5E2E-4219-97D8-929D4A9646B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8BD428-9013-4F7A-B78E-6380771A3F92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BE385F-9168-4DA4-83BB-913DD4B7B6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F474A1-C44B-4498-AC05-8D954198F286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BC785B-3BE2-47AF-A466-B1F8C0B993E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DFF8C9-C8A9-4BFF-B240-42239855F294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7A1C64-F6DA-4969-A68D-8C862D324F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727D64-D8D6-40EE-A4CC-C6FF21B07ABF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1CF427-2369-45FD-ABD0-70D20AE97A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3F4473-05A1-49DE-877A-0C4D2A46E237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8B8198-0D93-49E0-8D30-213B8397F4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17A7E2-A791-4C0C-BD4F-5B03DB3DF518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D939D8-3EDE-41F9-AA3A-DE2375ADE8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4AE7AF-D296-46F2-8D0F-40559E4BA110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0BFC0A-3C91-488F-91FB-9A68EAC559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941055-649C-4E61-BA07-3F9E9F7A3F37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BF19A-0B10-4AF1-9BDD-E5DA9FC8684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1B9450-81C4-460B-B2A9-2B5162B0B5D8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CB47E6-70C9-42EB-9EFF-8ED589C1B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C85AC7-CAF5-4633-A258-A6872E1A3446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D10C9D-85FB-47BC-B1B8-451A84FC24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44177E-213A-4A20-B280-EFDF6E1ABA58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AF8C2F-DFFE-47B6-81F7-F17C3FFCB2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23FB0B3-739A-44EE-AA14-8819DB191235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D1AD02A-B233-4531-80DC-AF0FFD9C6F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VCt05sIGod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f/Influenza_A_-_late_passag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987824" y="1196752"/>
            <a:ext cx="7162800" cy="1905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867275"/>
            <a:ext cx="8064500" cy="1990725"/>
          </a:xfrm>
        </p:spPr>
        <p:txBody>
          <a:bodyPr rtlCol="0" anchor="b">
            <a:normAutofit/>
          </a:bodyPr>
          <a:lstStyle/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Základní škola a mateřská škola </a:t>
            </a:r>
            <a:r>
              <a:rPr lang="cs-CZ" sz="1400" dirty="0" err="1" smtClean="0">
                <a:solidFill>
                  <a:schemeClr val="tx1"/>
                </a:solidFill>
              </a:rPr>
              <a:t>Nesovice</a:t>
            </a:r>
            <a:r>
              <a:rPr lang="cs-CZ" sz="1400" dirty="0" smtClean="0">
                <a:solidFill>
                  <a:schemeClr val="tx1"/>
                </a:solidFill>
              </a:rPr>
              <a:t>, příspěvková organizace; CZ.1.07/1.4.00/21.1167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III/2 Inovace a zkvalitnění výuky prostřednictvím ICT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smtClean="0">
                <a:solidFill>
                  <a:schemeClr val="tx1"/>
                </a:solidFill>
              </a:rPr>
              <a:t>VY_32_INOVACE_17_Nemoc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Žáci se seznamují s příznaky nemocí a jejich prevencí.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Mgr. Iva Hanáková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7678"/>
            <a:ext cx="4032448" cy="9854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Anotace:</a:t>
            </a:r>
          </a:p>
          <a:p>
            <a:r>
              <a:rPr lang="cs-CZ" dirty="0" smtClean="0"/>
              <a:t>Žák pečuje o své zdraví, uplatňuje základní hygienické návyky.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cs-CZ" dirty="0" smtClean="0"/>
              <a:t>	1.</a:t>
            </a:r>
          </a:p>
          <a:p>
            <a:pPr>
              <a:buNone/>
            </a:pPr>
            <a:r>
              <a:rPr lang="cs-CZ" b="1" dirty="0" smtClean="0"/>
              <a:t>Vzdělávací oblast:</a:t>
            </a:r>
            <a:r>
              <a:rPr lang="cs-CZ" dirty="0" smtClean="0"/>
              <a:t> Člověk a jeho svět</a:t>
            </a:r>
          </a:p>
          <a:p>
            <a:pPr>
              <a:buNone/>
            </a:pPr>
            <a:r>
              <a:rPr lang="cs-CZ" b="1" dirty="0" smtClean="0"/>
              <a:t>Předmět:	</a:t>
            </a:r>
            <a:r>
              <a:rPr lang="cs-CZ" dirty="0" smtClean="0"/>
              <a:t>Prvouka (Člověk a jeho zdraví)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Kdy vás něco bolelo? Jak jsi se cítil?</a:t>
            </a:r>
          </a:p>
          <a:p>
            <a:r>
              <a:rPr lang="cs-CZ" dirty="0" smtClean="0"/>
              <a:t>Víš, jaké nemoci jsi měl?</a:t>
            </a:r>
          </a:p>
          <a:p>
            <a:r>
              <a:rPr lang="cs-CZ" dirty="0" smtClean="0"/>
              <a:t>Ležel jsi někdy v nemocnici?</a:t>
            </a:r>
          </a:p>
          <a:p>
            <a:r>
              <a:rPr lang="cs-CZ" dirty="0" smtClean="0"/>
              <a:t>Dokázal by jsi přivolat pomoc zraněnému kamarádovi?</a:t>
            </a:r>
          </a:p>
          <a:p>
            <a:r>
              <a:rPr lang="cs-CZ" dirty="0" smtClean="0"/>
              <a:t>Jak předcházíme nemocem a úrazům?</a:t>
            </a:r>
            <a:endParaRPr lang="cs-CZ" dirty="0"/>
          </a:p>
        </p:txBody>
      </p:sp>
      <p:pic>
        <p:nvPicPr>
          <p:cNvPr id="15362" name="Picture 2" descr="C:\Users\Iva\AppData\Local\Microsoft\Windows\Temporary Internet Files\Content.IE5\RVFDKPPH\MC900411406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7661"/>
          <a:stretch>
            <a:fillRect/>
          </a:stretch>
        </p:blipFill>
        <p:spPr bwMode="auto">
          <a:xfrm>
            <a:off x="7164288" y="620688"/>
            <a:ext cx="1377999" cy="1440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300550" y="548680"/>
            <a:ext cx="27943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NEMOC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8640"/>
          </a:xfrm>
        </p:spPr>
        <p:txBody>
          <a:bodyPr>
            <a:normAutofit lnSpcReduction="10000"/>
          </a:bodyPr>
          <a:lstStyle/>
          <a:p>
            <a:r>
              <a:rPr lang="cs-CZ" sz="2000" i="1" dirty="0" smtClean="0"/>
              <a:t>ZAKROUŽKUJTE SPRÁVNÉ VĚTY.</a:t>
            </a:r>
          </a:p>
          <a:p>
            <a:pPr>
              <a:buNone/>
            </a:pPr>
            <a:endParaRPr lang="cs-CZ" sz="2000" i="1" dirty="0"/>
          </a:p>
        </p:txBody>
      </p:sp>
      <p:sp>
        <p:nvSpPr>
          <p:cNvPr id="4" name="Obdélník 3"/>
          <p:cNvSpPr/>
          <p:nvPr/>
        </p:nvSpPr>
        <p:spPr>
          <a:xfrm>
            <a:off x="448007" y="404664"/>
            <a:ext cx="79880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KDYŽ JSEM NEMOCNÝ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125300"/>
            <a:ext cx="813690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			POTÍM SE.		MÁM TEPLOTU.	</a:t>
            </a:r>
            <a:endParaRPr lang="cs-CZ" sz="2200" dirty="0"/>
          </a:p>
          <a:p>
            <a:r>
              <a:rPr lang="cs-CZ" sz="2200" dirty="0" smtClean="0"/>
              <a:t>	CHODÍM DO ŠKOLY. 		BOLÍ MĚ V KRKU.</a:t>
            </a:r>
            <a:endParaRPr lang="cs-CZ" sz="2200" dirty="0"/>
          </a:p>
          <a:p>
            <a:endParaRPr lang="cs-CZ" sz="2200" dirty="0" smtClean="0"/>
          </a:p>
          <a:p>
            <a:r>
              <a:rPr lang="cs-CZ" sz="2200" dirty="0" smtClean="0"/>
              <a:t>BOLÍ MĚ BŘÍŠKO.	CÍTÍM SE SLABÝ.	CÍTÍM SE DOBŘE.		</a:t>
            </a:r>
          </a:p>
          <a:p>
            <a:r>
              <a:rPr lang="cs-CZ" sz="2200" dirty="0"/>
              <a:t>	</a:t>
            </a:r>
            <a:r>
              <a:rPr lang="cs-CZ" sz="2200" dirty="0" smtClean="0"/>
              <a:t>BĚHÁM VENKU.	MÁM VELKOU CHUŤ K JÍDLU.		</a:t>
            </a:r>
          </a:p>
          <a:p>
            <a:r>
              <a:rPr lang="cs-CZ" sz="2200" dirty="0" smtClean="0"/>
              <a:t>		NIC MĚ NEBAVÍ.	JE MI ŠPATNĚ. </a:t>
            </a:r>
          </a:p>
          <a:p>
            <a:endParaRPr lang="cs-CZ" sz="2200" dirty="0"/>
          </a:p>
          <a:p>
            <a:r>
              <a:rPr lang="cs-CZ" sz="2200" dirty="0" smtClean="0"/>
              <a:t>NEMÁM CHUŤ K JÍDLU.		NECHODÍM DO ŠKOLY.</a:t>
            </a:r>
          </a:p>
          <a:p>
            <a:endParaRPr lang="cs-CZ" sz="2200" dirty="0"/>
          </a:p>
          <a:p>
            <a:r>
              <a:rPr lang="cs-CZ" sz="2200" dirty="0" smtClean="0"/>
              <a:t>			CÍTÍM SE DOBŘE.		</a:t>
            </a:r>
            <a:endParaRPr lang="cs-CZ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8640"/>
          </a:xfrm>
        </p:spPr>
        <p:txBody>
          <a:bodyPr>
            <a:normAutofit lnSpcReduction="10000"/>
          </a:bodyPr>
          <a:lstStyle/>
          <a:p>
            <a:r>
              <a:rPr lang="cs-CZ" sz="2000" i="1" dirty="0" smtClean="0"/>
              <a:t>ZAKROUŽKUJTE SPRÁVNÉ VĚTY.</a:t>
            </a:r>
          </a:p>
          <a:p>
            <a:pPr>
              <a:buNone/>
            </a:pPr>
            <a:endParaRPr lang="cs-CZ" sz="2000" i="1" dirty="0"/>
          </a:p>
        </p:txBody>
      </p:sp>
      <p:sp>
        <p:nvSpPr>
          <p:cNvPr id="4" name="Obdélník 3"/>
          <p:cNvSpPr/>
          <p:nvPr/>
        </p:nvSpPr>
        <p:spPr>
          <a:xfrm>
            <a:off x="823175" y="404664"/>
            <a:ext cx="72377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KDYŽ JSEM ZDRAVÝ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125300"/>
            <a:ext cx="813690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			POTÍM SE.		MÁM TEPLOTU.	</a:t>
            </a:r>
            <a:endParaRPr lang="cs-CZ" sz="2200" dirty="0"/>
          </a:p>
          <a:p>
            <a:r>
              <a:rPr lang="cs-CZ" sz="2200" dirty="0" smtClean="0"/>
              <a:t>	CHODÍM DO ŠKOLY. 		BOLÍ MĚ V KRKU.</a:t>
            </a:r>
            <a:endParaRPr lang="cs-CZ" sz="2200" dirty="0"/>
          </a:p>
          <a:p>
            <a:endParaRPr lang="cs-CZ" sz="2200" dirty="0" smtClean="0"/>
          </a:p>
          <a:p>
            <a:r>
              <a:rPr lang="cs-CZ" sz="2200" dirty="0" smtClean="0"/>
              <a:t>BOLÍ MĚ BŘÍŠKO.	CÍTÍM SE SLABÝ.	CÍTÍM SE DOBŘE.		</a:t>
            </a:r>
          </a:p>
          <a:p>
            <a:r>
              <a:rPr lang="cs-CZ" sz="2200" dirty="0"/>
              <a:t>	</a:t>
            </a:r>
            <a:r>
              <a:rPr lang="cs-CZ" sz="2200" dirty="0" smtClean="0"/>
              <a:t>BĚHÁM VENKU.	MÁM VELKOU CHUŤ K JÍDLU.		</a:t>
            </a:r>
          </a:p>
          <a:p>
            <a:r>
              <a:rPr lang="cs-CZ" sz="2200" dirty="0" smtClean="0"/>
              <a:t>		NIC MĚ NEBAVÍ.	JE MI ŠPATNĚ. </a:t>
            </a:r>
          </a:p>
          <a:p>
            <a:endParaRPr lang="cs-CZ" sz="2200" dirty="0"/>
          </a:p>
          <a:p>
            <a:r>
              <a:rPr lang="cs-CZ" sz="2200" dirty="0" smtClean="0"/>
              <a:t>NEMÁM CHUŤ K JÍDLU.		NECHODÍM DO ŠKOLY.</a:t>
            </a:r>
          </a:p>
          <a:p>
            <a:endParaRPr lang="cs-CZ" sz="2200" dirty="0"/>
          </a:p>
          <a:p>
            <a:r>
              <a:rPr lang="cs-CZ" sz="2200" dirty="0" smtClean="0"/>
              <a:t>			CÍTÍM SE DOBŘE.		</a:t>
            </a:r>
            <a:endParaRPr lang="cs-CZ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Influenza A - late passag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620688"/>
            <a:ext cx="2949448" cy="23042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3140968"/>
            <a:ext cx="7992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VŠUDE A NIKDE.</a:t>
            </a:r>
          </a:p>
          <a:p>
            <a:r>
              <a:rPr lang="cs-CZ" sz="2400" dirty="0" smtClean="0"/>
              <a:t>NEUSTÁLE NA NÁS ČÍHAJÍ, ALE NEVÍME KDE. VYHLÍDNOU SI NÁS, ALE NEVÍME KDY.</a:t>
            </a:r>
          </a:p>
          <a:p>
            <a:r>
              <a:rPr lang="cs-CZ" sz="2400" dirty="0" smtClean="0"/>
              <a:t>JEJICH ZAMĚSTNÁNÍM JE ROZNÁŠET PO LIDECH CHŘIPKU A JINÉ NEMOCI.</a:t>
            </a:r>
          </a:p>
          <a:p>
            <a:r>
              <a:rPr lang="cs-CZ" sz="2400" dirty="0" smtClean="0"/>
              <a:t>ZAKUCKÁM </a:t>
            </a:r>
            <a:r>
              <a:rPr lang="cs-CZ" sz="2400" dirty="0" smtClean="0"/>
              <a:t>SE, </a:t>
            </a:r>
            <a:r>
              <a:rPr lang="cs-CZ" sz="2400" dirty="0" smtClean="0"/>
              <a:t>KDYŽ POLYKÁM PRÁŠEK, ALE POLYKÁM A </a:t>
            </a:r>
            <a:r>
              <a:rPr lang="cs-CZ" sz="2400" dirty="0" smtClean="0"/>
              <a:t>KUCKÁM, </a:t>
            </a:r>
            <a:r>
              <a:rPr lang="cs-CZ" sz="2400" dirty="0" smtClean="0"/>
              <a:t>DOKUD NEMŮŽU ŘÍCT:</a:t>
            </a:r>
          </a:p>
          <a:p>
            <a:r>
              <a:rPr lang="cs-CZ" sz="2400" dirty="0" smtClean="0"/>
              <a:t>„TADY MÁŠ _ _ _ _ _ _. A KOUKEJ ZE MĚ MAZAT!“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67944" y="980728"/>
            <a:ext cx="367240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BACILY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Obrázky dostupné z: </a:t>
            </a:r>
            <a:r>
              <a:rPr lang="cs-CZ" dirty="0" smtClean="0">
                <a:latin typeface="Calibri" pitchFamily="34" charset="0"/>
                <a:hlinkClick r:id="rId2"/>
              </a:rPr>
              <a:t>http://microsoft.office.com</a:t>
            </a:r>
            <a:endParaRPr lang="cs-CZ" dirty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[cit. 20q12-02-12]. Dostupný z WWW: &lt;http://cs.wikipedia.org/wiki/Soubor:Influenza_A_-_late_passage.jpg &gt;.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192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NEMOC</vt:lpstr>
      <vt:lpstr>Snímek 2</vt:lpstr>
      <vt:lpstr>Snímek 3</vt:lpstr>
      <vt:lpstr>Snímek 4</vt:lpstr>
      <vt:lpstr>Snímek 5</vt:lpstr>
      <vt:lpstr>Snímek 6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8</cp:revision>
  <dcterms:created xsi:type="dcterms:W3CDTF">2011-04-12T15:51:18Z</dcterms:created>
  <dcterms:modified xsi:type="dcterms:W3CDTF">2014-02-07T09:24:45Z</dcterms:modified>
</cp:coreProperties>
</file>