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8" r:id="rId4"/>
    <p:sldId id="259" r:id="rId5"/>
    <p:sldId id="260" r:id="rId6"/>
    <p:sldId id="257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D6DC70-8897-4B38-A547-0E1351EAC75D}" type="datetimeFigureOut">
              <a:rPr lang="cs-CZ"/>
              <a:pPr>
                <a:defRPr/>
              </a:pPr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5F118B-8F2A-45BA-ADE3-CA7641ED29D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293E4E-7FB1-4022-8508-7426FBDC25A0}" type="datetimeFigureOut">
              <a:rPr lang="cs-CZ"/>
              <a:pPr>
                <a:defRPr/>
              </a:pPr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527B67-0673-4BE4-B878-73C84A108B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6DD647-1120-425A-920F-A167853619C2}" type="datetimeFigureOut">
              <a:rPr lang="cs-CZ"/>
              <a:pPr>
                <a:defRPr/>
              </a:pPr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AA9D13-C14B-4297-BF82-6FF2394253C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B61CEC-0DAC-4CC5-9982-2C1013B57E43}" type="datetimeFigureOut">
              <a:rPr lang="cs-CZ"/>
              <a:pPr>
                <a:defRPr/>
              </a:pPr>
              <a:t>29.5.2012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32912-A6F7-4629-BCA7-331602CB6C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B0267F-151B-495C-A8C1-D17E8256C2D1}" type="datetimeFigureOut">
              <a:rPr lang="cs-CZ"/>
              <a:pPr>
                <a:defRPr/>
              </a:pPr>
              <a:t>29.5.2012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0C38D-5F69-4E91-8BA3-82910A1A233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DCF707-A174-4B62-90D8-2D105DAD0BC6}" type="datetimeFigureOut">
              <a:rPr lang="cs-CZ"/>
              <a:pPr>
                <a:defRPr/>
              </a:pPr>
              <a:t>29.5.2012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BA84D6-AFC3-4421-B711-EE36C97725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1F1AE3-28D5-4AE4-BBBC-4CCA0B4EEC96}" type="datetimeFigureOut">
              <a:rPr lang="cs-CZ"/>
              <a:pPr>
                <a:defRPr/>
              </a:pPr>
              <a:t>29.5.2012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F82A2B-0B83-4029-9901-F7CB5184DB0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94AA4D-3821-411C-8211-6D7630D7C77E}" type="datetimeFigureOut">
              <a:rPr lang="cs-CZ"/>
              <a:pPr>
                <a:defRPr/>
              </a:pPr>
              <a:t>29.5.2012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F779D5-FE61-46A3-A25F-7AC4C7E630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1BC0BD-9E1C-4178-AF8E-78DF647E35BA}" type="datetimeFigureOut">
              <a:rPr lang="cs-CZ"/>
              <a:pPr>
                <a:defRPr/>
              </a:pPr>
              <a:t>29.5.2012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747C8D-FF0B-4C4E-BD35-F2A67496A5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02724A-858B-49E5-921A-257D01E4FFC8}" type="datetimeFigureOut">
              <a:rPr lang="cs-CZ"/>
              <a:pPr>
                <a:defRPr/>
              </a:pPr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E025EF-E2CF-4390-B558-7BBA7FD388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5C06BF-CEBC-48C2-A57C-0165EBA2E720}" type="datetimeFigureOut">
              <a:rPr lang="cs-CZ"/>
              <a:pPr>
                <a:defRPr/>
              </a:pPr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DC26F-B36C-475E-BCFC-FD7F12383AB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81E9D4A-BEAA-4FB9-B43F-65D4BD756EA9}" type="datetimeFigureOut">
              <a:rPr lang="cs-CZ"/>
              <a:pPr>
                <a:defRPr/>
              </a:pPr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CBFC868-245D-40FB-875A-D97B0039578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microsoft.office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832048" y="2174999"/>
            <a:ext cx="7772400" cy="1470025"/>
          </a:xfrm>
        </p:spPr>
        <p:txBody>
          <a:bodyPr/>
          <a:lstStyle/>
          <a:p>
            <a:pPr algn="l" eaLnBrk="1" hangingPunct="1"/>
            <a:r>
              <a:rPr lang="cs-CZ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ÚRAZ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4653136"/>
            <a:ext cx="8064500" cy="1990725"/>
          </a:xfrm>
        </p:spPr>
        <p:txBody>
          <a:bodyPr rtlCol="0" anchor="b">
            <a:normAutofit/>
          </a:bodyPr>
          <a:lstStyle/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>
                <a:solidFill>
                  <a:schemeClr val="tx1"/>
                </a:solidFill>
              </a:rPr>
              <a:t>Základní škola a mateřská škola </a:t>
            </a:r>
            <a:r>
              <a:rPr lang="cs-CZ" sz="1600" dirty="0" err="1" smtClean="0">
                <a:solidFill>
                  <a:schemeClr val="tx1"/>
                </a:solidFill>
              </a:rPr>
              <a:t>Nesovice</a:t>
            </a:r>
            <a:r>
              <a:rPr lang="cs-CZ" sz="1600" dirty="0" smtClean="0">
                <a:solidFill>
                  <a:schemeClr val="tx1"/>
                </a:solidFill>
              </a:rPr>
              <a:t>, příspěvková organizace; CZ.1.07/1.4.00/21.1167</a:t>
            </a:r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>
                <a:solidFill>
                  <a:schemeClr val="tx1"/>
                </a:solidFill>
              </a:rPr>
              <a:t>III/2 Inovace a zkvalitnění výuky prostřednictvím ICT</a:t>
            </a:r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smtClean="0">
                <a:solidFill>
                  <a:schemeClr val="tx1"/>
                </a:solidFill>
              </a:rPr>
              <a:t>VY_32_INOVACE_18_Úraz</a:t>
            </a:r>
            <a:endParaRPr lang="cs-CZ" sz="1600" dirty="0" smtClean="0">
              <a:solidFill>
                <a:schemeClr val="tx1"/>
              </a:solidFill>
            </a:endParaRPr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>
                <a:solidFill>
                  <a:schemeClr val="tx1"/>
                </a:solidFill>
              </a:rPr>
              <a:t>Kde být opatrný.</a:t>
            </a:r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>
                <a:solidFill>
                  <a:schemeClr val="tx1"/>
                </a:solidFill>
              </a:rPr>
              <a:t>Mgr. Iva Hanáková</a:t>
            </a:r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 smtClean="0">
              <a:solidFill>
                <a:schemeClr val="tx1"/>
              </a:solidFill>
            </a:endParaRPr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8640"/>
            <a:ext cx="3904158" cy="95412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cs-CZ" b="1" dirty="0" smtClean="0"/>
              <a:t>Anotace:</a:t>
            </a:r>
          </a:p>
          <a:p>
            <a:r>
              <a:rPr lang="cs-CZ" dirty="0" smtClean="0"/>
              <a:t>Žák pečuje o své zdraví, uplatňuje základní hygienické návyky. Žák rozpozná osobní nebezpečí.</a:t>
            </a:r>
          </a:p>
          <a:p>
            <a:pPr>
              <a:buNone/>
            </a:pPr>
            <a:r>
              <a:rPr lang="cs-CZ" b="1" dirty="0" smtClean="0"/>
              <a:t>Ročník: </a:t>
            </a:r>
            <a:r>
              <a:rPr lang="cs-CZ" dirty="0" smtClean="0"/>
              <a:t>	1.</a:t>
            </a:r>
          </a:p>
          <a:p>
            <a:pPr>
              <a:buNone/>
            </a:pPr>
            <a:r>
              <a:rPr lang="cs-CZ" b="1" dirty="0" smtClean="0"/>
              <a:t>Vzdělávací oblast:</a:t>
            </a:r>
            <a:r>
              <a:rPr lang="cs-CZ" dirty="0" smtClean="0"/>
              <a:t> Člověk a jeho svět</a:t>
            </a:r>
          </a:p>
          <a:p>
            <a:pPr>
              <a:buNone/>
            </a:pPr>
            <a:r>
              <a:rPr lang="cs-CZ" b="1" dirty="0" smtClean="0"/>
              <a:t>Předmět:	</a:t>
            </a:r>
            <a:r>
              <a:rPr lang="cs-CZ" dirty="0" smtClean="0"/>
              <a:t>Prvouka (Člověk a jeho zdraví)</a:t>
            </a:r>
            <a:endParaRPr lang="cs-CZ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27415" y="345430"/>
            <a:ext cx="72891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ÚRAZ NENÍ NÁHODA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5362" name="Picture 2" descr="C:\Program Files (x86)\Microsoft Office\MEDIA\CAGCAT10\j0240719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99" y="1988840"/>
            <a:ext cx="2586279" cy="4059219"/>
          </a:xfrm>
          <a:prstGeom prst="rect">
            <a:avLst/>
          </a:prstGeom>
          <a:noFill/>
        </p:spPr>
      </p:pic>
      <p:sp>
        <p:nvSpPr>
          <p:cNvPr id="6" name="Oválný popisek 5"/>
          <p:cNvSpPr/>
          <p:nvPr/>
        </p:nvSpPr>
        <p:spPr>
          <a:xfrm>
            <a:off x="3923928" y="2492896"/>
            <a:ext cx="4320480" cy="2952328"/>
          </a:xfrm>
          <a:prstGeom prst="wedgeEllipseCallout">
            <a:avLst>
              <a:gd name="adj1" fmla="val -76951"/>
              <a:gd name="adj2" fmla="val -4731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UŽ VÍTE, KDE VZNIKÁ NEJVÍCE ÚRAZŮ DĚTÍ. JE  TO V DOPRAVĚ. </a:t>
            </a:r>
          </a:p>
          <a:p>
            <a:pPr algn="ctr"/>
            <a:r>
              <a:rPr lang="cs-CZ" sz="2000" b="1" dirty="0" smtClean="0">
                <a:solidFill>
                  <a:srgbClr val="FFFF00"/>
                </a:solidFill>
              </a:rPr>
              <a:t>KDE ALE JEŠTĚ MŮŽEME SNADNO PŘIJÍT K ÚRAZU?</a:t>
            </a:r>
          </a:p>
          <a:p>
            <a:pPr algn="ctr"/>
            <a:r>
              <a:rPr lang="cs-CZ" sz="2000" dirty="0" smtClean="0"/>
              <a:t>PŘEMÝŠLEJTE…</a:t>
            </a:r>
            <a:endParaRPr lang="cs-CZ" sz="2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55960" y="27000"/>
            <a:ext cx="4832080" cy="680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válný popisek 2"/>
          <p:cNvSpPr/>
          <p:nvPr/>
        </p:nvSpPr>
        <p:spPr>
          <a:xfrm>
            <a:off x="0" y="2780928"/>
            <a:ext cx="2123728" cy="1152128"/>
          </a:xfrm>
          <a:prstGeom prst="wedgeEllipseCallout">
            <a:avLst>
              <a:gd name="adj1" fmla="val 3064"/>
              <a:gd name="adj2" fmla="val 7417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SPRÁVNĚ, JE TO DOMA…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020272" y="188640"/>
            <a:ext cx="20517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ZAKROUŽKUJTE NA OBRÁZKU VŠECHNA NEBEZPEČÍ, KTERÁ VÁM HROZÍ.</a:t>
            </a:r>
            <a:endParaRPr lang="cs-CZ" dirty="0"/>
          </a:p>
        </p:txBody>
      </p:sp>
      <p:pic>
        <p:nvPicPr>
          <p:cNvPr id="16387" name="Picture 3" descr="C:\Program Files (x86)\Microsoft Office\MEDIA\CAGCAT10\j0240719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293096"/>
            <a:ext cx="1368152" cy="214734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álný popisek 2"/>
          <p:cNvSpPr/>
          <p:nvPr/>
        </p:nvSpPr>
        <p:spPr>
          <a:xfrm>
            <a:off x="0" y="2780928"/>
            <a:ext cx="2123728" cy="1152128"/>
          </a:xfrm>
          <a:prstGeom prst="wedgeEllipseCallout">
            <a:avLst>
              <a:gd name="adj1" fmla="val 3064"/>
              <a:gd name="adj2" fmla="val 7417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… ALE I NA DĚTSKÉM HŘIŠTI.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020272" y="188640"/>
            <a:ext cx="20517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ZAKROUŽKUJTE NA OBRÁZKU VŠECHNA NEBEZPEČÍ, KTERÁ VÁM HROZÍ.</a:t>
            </a:r>
            <a:endParaRPr lang="cs-CZ" dirty="0"/>
          </a:p>
        </p:txBody>
      </p:sp>
      <p:pic>
        <p:nvPicPr>
          <p:cNvPr id="16387" name="Picture 3" descr="C:\Program Files (x86)\Microsoft Office\MEDIA\CAGCAT10\j0240719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293096"/>
            <a:ext cx="1368152" cy="2147343"/>
          </a:xfrm>
          <a:prstGeom prst="rect">
            <a:avLst/>
          </a:prstGeom>
          <a:noFill/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65109" y="45000"/>
            <a:ext cx="4813782" cy="676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Bibliografické citace</a:t>
            </a:r>
          </a:p>
        </p:txBody>
      </p:sp>
      <p:sp>
        <p:nvSpPr>
          <p:cNvPr id="3075" name="Obdélník 3"/>
          <p:cNvSpPr>
            <a:spLocks noChangeArrowheads="1"/>
          </p:cNvSpPr>
          <p:nvPr/>
        </p:nvSpPr>
        <p:spPr bwMode="auto">
          <a:xfrm>
            <a:off x="395288" y="1773238"/>
            <a:ext cx="80645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Calibri" pitchFamily="34" charset="0"/>
              <a:buAutoNum type="arabicPeriod"/>
            </a:pPr>
            <a:r>
              <a:rPr lang="cs-CZ" dirty="0" smtClean="0">
                <a:latin typeface="Calibri" pitchFamily="34" charset="0"/>
              </a:rPr>
              <a:t>Klipart: </a:t>
            </a:r>
            <a:r>
              <a:rPr lang="cs-CZ" dirty="0" smtClean="0">
                <a:latin typeface="Calibri" pitchFamily="34" charset="0"/>
                <a:hlinkClick r:id="rId2"/>
              </a:rPr>
              <a:t>http://microsoft.office.com</a:t>
            </a:r>
            <a:endParaRPr lang="cs-CZ" dirty="0" smtClean="0">
              <a:latin typeface="Calibri" pitchFamily="34" charset="0"/>
            </a:endParaRPr>
          </a:p>
          <a:p>
            <a:pPr marL="342900" indent="-342900">
              <a:buFont typeface="Calibri" pitchFamily="34" charset="0"/>
              <a:buAutoNum type="arabicPeriod"/>
            </a:pPr>
            <a:r>
              <a:rPr lang="cs-CZ" dirty="0" smtClean="0">
                <a:solidFill>
                  <a:srgbClr val="000000"/>
                </a:solidFill>
                <a:latin typeface="Times New Roman - 20"/>
              </a:rPr>
              <a:t>http://www.</a:t>
            </a:r>
            <a:r>
              <a:rPr lang="cs-CZ" dirty="0" err="1" smtClean="0">
                <a:solidFill>
                  <a:srgbClr val="000000"/>
                </a:solidFill>
                <a:latin typeface="Times New Roman - 20"/>
              </a:rPr>
              <a:t>urazneninahoda.cz</a:t>
            </a:r>
            <a:r>
              <a:rPr lang="cs-CZ" dirty="0" smtClean="0">
                <a:solidFill>
                  <a:srgbClr val="000000"/>
                </a:solidFill>
                <a:latin typeface="Times New Roman - 20"/>
              </a:rPr>
              <a:t>/dokumenty/</a:t>
            </a:r>
            <a:r>
              <a:rPr lang="cs-CZ" dirty="0" err="1" smtClean="0">
                <a:solidFill>
                  <a:srgbClr val="000000"/>
                </a:solidFill>
                <a:latin typeface="Times New Roman - 20"/>
              </a:rPr>
              <a:t>unn</a:t>
            </a:r>
            <a:r>
              <a:rPr lang="cs-CZ" dirty="0" smtClean="0">
                <a:solidFill>
                  <a:srgbClr val="000000"/>
                </a:solidFill>
                <a:latin typeface="Times New Roman - 20"/>
              </a:rPr>
              <a:t>_</a:t>
            </a:r>
            <a:r>
              <a:rPr lang="cs-CZ" dirty="0" err="1" smtClean="0">
                <a:solidFill>
                  <a:srgbClr val="000000"/>
                </a:solidFill>
                <a:latin typeface="Times New Roman - 20"/>
              </a:rPr>
              <a:t>plakaty.pdf</a:t>
            </a:r>
            <a:endParaRPr lang="cs-CZ" dirty="0" smtClean="0">
              <a:solidFill>
                <a:srgbClr val="000000"/>
              </a:solidFill>
              <a:latin typeface="Times New Roman - 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119</Words>
  <Application>Microsoft Office PowerPoint</Application>
  <PresentationFormat>Předvádění na obrazovce (4:3)</PresentationFormat>
  <Paragraphs>22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ÚRAZ</vt:lpstr>
      <vt:lpstr>Snímek 2</vt:lpstr>
      <vt:lpstr>Snímek 3</vt:lpstr>
      <vt:lpstr>Snímek 4</vt:lpstr>
      <vt:lpstr>Snímek 5</vt:lpstr>
      <vt:lpstr>Bibliografické 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DUMu</dc:title>
  <dc:creator>Iva</dc:creator>
  <cp:lastModifiedBy>Iva</cp:lastModifiedBy>
  <cp:revision>7</cp:revision>
  <dcterms:created xsi:type="dcterms:W3CDTF">2011-04-12T15:51:18Z</dcterms:created>
  <dcterms:modified xsi:type="dcterms:W3CDTF">2012-05-29T17:09:03Z</dcterms:modified>
</cp:coreProperties>
</file>