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6DD378-8BE0-40BC-AE4F-6A3307A1767B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ADE9EE-0975-4AB2-9948-5932ED9F6F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0C25F7-4FC6-4BCE-8718-4786F5269CEC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C2073C-2D38-4AEC-965E-1A0E8EEC5E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2B6BD0-95EB-4AC4-A0C4-298C45006742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DE8C73-3D0D-4197-B1DB-36CDC41542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CF32F4-AC92-43B4-B535-217ACEB102CC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08E559-1F7E-4C5C-B615-683F749F60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19E77-CCF9-478E-9A08-49E4C6B06C75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42DB1D-6A67-45EB-8F10-2F362F12CA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8AB2FF-BE27-4DD9-8887-17E2763B9E9E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2A236B-E0BF-4428-B493-6E8CE3C51A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81F0CF-8DFC-4ADE-B7A9-7BEA34122BD4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CE6112-4187-4CDF-8646-690338F7DB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67B06-1367-416A-803D-8997C4485699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AD2DA5-5DA4-4885-B2DE-A7916BCA40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98457C-E866-4D0E-A73F-FB895558E508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pPr>
              <a:defRPr/>
            </a:pPr>
            <a:fld id="{B9AE24BA-8478-4794-950C-86FA6C874A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958D1E-DDD5-402E-A953-E321A99B8FCD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A8C47A-F472-48DD-8CC0-E5C4B8B8DC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D1628-9CF2-49AC-A36F-7539C40ECDFB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465350-B4F6-4300-BCD3-DA03B0A464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B10D9A1F-1E94-4CDF-988A-AE30EE65DAF2}" type="datetimeFigureOut">
              <a:rPr lang="cs-CZ" smtClean="0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3B983C7-9D36-416A-A974-173083DC8F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Zdravá výživa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Základní škola a mateřská škola </a:t>
            </a:r>
            <a:r>
              <a:rPr lang="cs-CZ" sz="1600" dirty="0" err="1" smtClean="0"/>
              <a:t>Nesovice</a:t>
            </a:r>
            <a:r>
              <a:rPr lang="cs-CZ" sz="1600" dirty="0" smtClean="0"/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smtClean="0"/>
              <a:t>VY_32_INOVACE_19_Zdravá </a:t>
            </a:r>
            <a:r>
              <a:rPr lang="cs-CZ" sz="1600" dirty="0" smtClean="0"/>
              <a:t>výživa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Žáci se seznámí s potravinovou pyramidou.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3616126" cy="88373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Žák se seznámí se zdravou výživou. Dodržuje zdravé stravovací návyky.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</a:t>
            </a:r>
            <a:r>
              <a:rPr lang="cs-CZ" smtClean="0"/>
              <a:t>	Prvouka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Zdravá 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vlastně zdravá výživa?</a:t>
            </a:r>
          </a:p>
          <a:p>
            <a:r>
              <a:rPr lang="cs-CZ" dirty="0" smtClean="0"/>
              <a:t>Co jste měli dnes k snídani?</a:t>
            </a:r>
          </a:p>
          <a:p>
            <a:r>
              <a:rPr lang="cs-CZ" dirty="0" smtClean="0"/>
              <a:t>Které potraviny jsou zdravé?</a:t>
            </a:r>
          </a:p>
          <a:p>
            <a:r>
              <a:rPr lang="cs-CZ" dirty="0" smtClean="0"/>
              <a:t>A které ne?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 anchor="ctr"/>
          <a:lstStyle/>
          <a:p>
            <a:r>
              <a:rPr lang="cs-CZ" dirty="0" smtClean="0"/>
              <a:t>Potravinová pyramida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 l="10254" r="7139"/>
          <a:stretch>
            <a:fillRect/>
          </a:stretch>
        </p:blipFill>
        <p:spPr bwMode="auto">
          <a:xfrm>
            <a:off x="1475657" y="1484784"/>
            <a:ext cx="6122154" cy="5125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75656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vyzivadeti.cz</a:t>
            </a:r>
            <a:r>
              <a:rPr lang="cs-CZ" sz="1000" dirty="0" smtClean="0"/>
              <a:t>/zdrava-</a:t>
            </a:r>
            <a:r>
              <a:rPr lang="cs-CZ" sz="1000" dirty="0" err="1" smtClean="0"/>
              <a:t>vyziva</a:t>
            </a:r>
            <a:r>
              <a:rPr lang="cs-CZ" sz="1000" dirty="0" smtClean="0"/>
              <a:t>/</a:t>
            </a:r>
            <a:r>
              <a:rPr lang="cs-CZ" sz="1000" dirty="0" err="1" smtClean="0"/>
              <a:t>potravinova</a:t>
            </a:r>
            <a:r>
              <a:rPr lang="cs-CZ" sz="1000" dirty="0" smtClean="0"/>
              <a:t>-pyramida/</a:t>
            </a:r>
            <a:endParaRPr lang="cs-CZ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ZELENĚ ZAKROUŽKUJ ZDRAVÉ POTRAVINY.</a:t>
            </a:r>
          </a:p>
          <a:p>
            <a:r>
              <a:rPr lang="cs-CZ" sz="2400" dirty="0" smtClean="0"/>
              <a:t>ČERVENĚ ZAKROUŽKUJ POTRAVINY NEZDRAVÉ.</a:t>
            </a:r>
            <a:endParaRPr lang="cs-CZ" sz="24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437112"/>
            <a:ext cx="619125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772816"/>
            <a:ext cx="80962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72816"/>
            <a:ext cx="11811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1772816"/>
            <a:ext cx="8572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1772816"/>
            <a:ext cx="150495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1772816"/>
            <a:ext cx="229552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4437112"/>
            <a:ext cx="12477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7744" y="2564904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23728" y="4509120"/>
            <a:ext cx="8858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3068960"/>
            <a:ext cx="132397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1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355976" y="4437112"/>
            <a:ext cx="63817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1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339752" y="3501008"/>
            <a:ext cx="1571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16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668344" y="2996952"/>
            <a:ext cx="99060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17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32240" y="2924944"/>
            <a:ext cx="704850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18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804248" y="4725144"/>
            <a:ext cx="1836204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19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827584" y="4509120"/>
            <a:ext cx="93610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Picture 20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092280" y="5373216"/>
            <a:ext cx="115252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2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4139952" y="3212976"/>
            <a:ext cx="230505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eaLnBrk="1" hangingPunct="1"/>
            <a:r>
              <a:rPr lang="cs-CZ" dirty="0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[cit</a:t>
            </a:r>
            <a:r>
              <a:rPr lang="cs-CZ" dirty="0">
                <a:latin typeface="Calibri" pitchFamily="34" charset="0"/>
              </a:rPr>
              <a:t>. </a:t>
            </a:r>
            <a:r>
              <a:rPr lang="cs-CZ" dirty="0" smtClean="0">
                <a:latin typeface="Calibri" pitchFamily="34" charset="0"/>
              </a:rPr>
              <a:t>2012-02-19]. </a:t>
            </a:r>
            <a:r>
              <a:rPr lang="cs-CZ" i="1" dirty="0">
                <a:latin typeface="Calibri" pitchFamily="34" charset="0"/>
              </a:rPr>
              <a:t>Dostupný z WWW: </a:t>
            </a:r>
            <a:r>
              <a:rPr lang="cs-CZ" i="1" dirty="0" smtClean="0">
                <a:latin typeface="Calibri" pitchFamily="34" charset="0"/>
              </a:rPr>
              <a:t>&lt;</a:t>
            </a:r>
            <a:r>
              <a:rPr lang="cs-CZ" i="1" u="sng" dirty="0" smtClean="0">
                <a:latin typeface="Calibri" pitchFamily="34" charset="0"/>
              </a:rPr>
              <a:t>http://www.</a:t>
            </a:r>
            <a:r>
              <a:rPr lang="cs-CZ" i="1" u="sng" dirty="0" err="1" smtClean="0">
                <a:latin typeface="Calibri" pitchFamily="34" charset="0"/>
              </a:rPr>
              <a:t>vyzivadeti.cz</a:t>
            </a:r>
            <a:r>
              <a:rPr lang="cs-CZ" i="1" u="sng" dirty="0" smtClean="0">
                <a:latin typeface="Calibri" pitchFamily="34" charset="0"/>
              </a:rPr>
              <a:t>/zdrava-</a:t>
            </a:r>
            <a:r>
              <a:rPr lang="cs-CZ" i="1" u="sng" dirty="0" err="1" smtClean="0">
                <a:latin typeface="Calibri" pitchFamily="34" charset="0"/>
              </a:rPr>
              <a:t>vyziva</a:t>
            </a:r>
            <a:r>
              <a:rPr lang="cs-CZ" i="1" u="sng" dirty="0" smtClean="0">
                <a:latin typeface="Calibri" pitchFamily="34" charset="0"/>
              </a:rPr>
              <a:t>/</a:t>
            </a:r>
            <a:r>
              <a:rPr lang="cs-CZ" i="1" u="sng" dirty="0" err="1" smtClean="0">
                <a:latin typeface="Calibri" pitchFamily="34" charset="0"/>
              </a:rPr>
              <a:t>potravinova</a:t>
            </a:r>
            <a:r>
              <a:rPr lang="cs-CZ" i="1" u="sng" dirty="0" smtClean="0">
                <a:latin typeface="Calibri" pitchFamily="34" charset="0"/>
              </a:rPr>
              <a:t>-pyramida/</a:t>
            </a:r>
            <a:r>
              <a:rPr lang="cs-CZ" i="1" dirty="0" smtClean="0">
                <a:latin typeface="Calibri" pitchFamily="34" charset="0"/>
              </a:rPr>
              <a:t>&gt;. 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[cit. 2012-02-19]. </a:t>
            </a:r>
            <a:r>
              <a:rPr lang="cs-CZ" i="1" dirty="0" smtClean="0">
                <a:latin typeface="Calibri" pitchFamily="34" charset="0"/>
              </a:rPr>
              <a:t>Dostupný z WWW: &lt;</a:t>
            </a:r>
            <a:r>
              <a:rPr lang="cs-CZ" i="1" u="sng" dirty="0" smtClean="0">
                <a:latin typeface="Calibri" pitchFamily="34" charset="0"/>
              </a:rPr>
              <a:t>http://www.</a:t>
            </a:r>
            <a:r>
              <a:rPr lang="cs-CZ" i="1" u="sng" dirty="0" err="1" smtClean="0">
                <a:latin typeface="Calibri" pitchFamily="34" charset="0"/>
              </a:rPr>
              <a:t>vyzivadeti.cz</a:t>
            </a:r>
            <a:r>
              <a:rPr lang="cs-CZ" i="1" u="sng" dirty="0" smtClean="0">
                <a:latin typeface="Calibri" pitchFamily="34" charset="0"/>
              </a:rPr>
              <a:t>/pro-</a:t>
            </a:r>
            <a:r>
              <a:rPr lang="cs-CZ" i="1" u="sng" dirty="0" err="1" smtClean="0">
                <a:latin typeface="Calibri" pitchFamily="34" charset="0"/>
              </a:rPr>
              <a:t>skoly</a:t>
            </a:r>
            <a:r>
              <a:rPr lang="cs-CZ" i="1" u="sng" dirty="0" smtClean="0">
                <a:latin typeface="Calibri" pitchFamily="34" charset="0"/>
              </a:rPr>
              <a:t>/</a:t>
            </a:r>
            <a:r>
              <a:rPr lang="cs-CZ" i="1" u="sng" dirty="0" err="1" smtClean="0">
                <a:latin typeface="Calibri" pitchFamily="34" charset="0"/>
              </a:rPr>
              <a:t>materialy</a:t>
            </a:r>
            <a:r>
              <a:rPr lang="cs-CZ" i="1" u="sng" dirty="0" smtClean="0">
                <a:latin typeface="Calibri" pitchFamily="34" charset="0"/>
              </a:rPr>
              <a:t>-ke-</a:t>
            </a:r>
            <a:r>
              <a:rPr lang="cs-CZ" i="1" u="sng" dirty="0" err="1" smtClean="0">
                <a:latin typeface="Calibri" pitchFamily="34" charset="0"/>
              </a:rPr>
              <a:t>stazeni</a:t>
            </a:r>
            <a:r>
              <a:rPr lang="cs-CZ" i="1" u="sng" dirty="0" smtClean="0">
                <a:latin typeface="Calibri" pitchFamily="34" charset="0"/>
              </a:rPr>
              <a:t>/</a:t>
            </a:r>
            <a:r>
              <a:rPr lang="cs-CZ" i="1" u="sng" dirty="0" err="1" smtClean="0">
                <a:latin typeface="Calibri" pitchFamily="34" charset="0"/>
              </a:rPr>
              <a:t>Contents</a:t>
            </a:r>
            <a:r>
              <a:rPr lang="cs-CZ" i="1" u="sng" dirty="0" smtClean="0">
                <a:latin typeface="Calibri" pitchFamily="34" charset="0"/>
              </a:rPr>
              <a:t>/0/428BA120A82D2D9D10BEEAE02AAF040F/</a:t>
            </a:r>
            <a:r>
              <a:rPr lang="cs-CZ" i="1" u="sng" dirty="0" err="1" smtClean="0">
                <a:latin typeface="Calibri" pitchFamily="34" charset="0"/>
              </a:rPr>
              <a:t>resource.pdf</a:t>
            </a:r>
            <a:r>
              <a:rPr lang="cs-CZ" i="1" dirty="0" smtClean="0">
                <a:latin typeface="Calibri" pitchFamily="34" charset="0"/>
              </a:rPr>
              <a:t>&gt;. </a:t>
            </a:r>
          </a:p>
          <a:p>
            <a:pPr marL="342900" indent="-342900">
              <a:buFont typeface="Calibri" pitchFamily="34" charset="0"/>
              <a:buAutoNum type="arabicPeriod"/>
            </a:pPr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Deluxe</Template>
  <TotalTime>31</TotalTime>
  <Words>120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Deluxe</vt:lpstr>
      <vt:lpstr>Zdravá výživa</vt:lpstr>
      <vt:lpstr>Snímek 2</vt:lpstr>
      <vt:lpstr>Zdravá výživa</vt:lpstr>
      <vt:lpstr>Potravinová pyramida</vt:lpstr>
      <vt:lpstr>Snímek 5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7</cp:revision>
  <dcterms:created xsi:type="dcterms:W3CDTF">2011-04-12T15:51:18Z</dcterms:created>
  <dcterms:modified xsi:type="dcterms:W3CDTF">2012-05-29T17:09:28Z</dcterms:modified>
</cp:coreProperties>
</file>