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8" r:id="rId4"/>
    <p:sldId id="259" r:id="rId5"/>
    <p:sldId id="260" r:id="rId6"/>
    <p:sldId id="257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386AF1A8-28D4-4ADB-AAD5-4E3454EFF372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38FF72D-C912-480B-8228-8BEA74167D9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8BAA62C-1223-443C-A16A-180C99A8789F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8867D53-3AA4-466F-BCDD-C9249701EED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A8A4D25-A165-484C-8BA6-4D41828446DF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FC1C6EB-ACA8-4995-A9D2-BC351D0B7F4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F2845D3-396B-4E4B-9AE6-9D44E206190A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0B92FA1-8AF8-40C4-876C-D161957DB0A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CF834F2-DF9E-4C62-967A-5395A474D58D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AA31A5C-84D7-4DF8-A774-C44490714F4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DC8B83E-094C-4CD9-9CEE-5C1D0CBC6C1D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71370CE-842E-4E99-870F-F1ED857C485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32BC50E-FEC7-49CE-80E3-BD2589668200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2B076D8-6863-4F05-AC08-76560260666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fld id="{D7C09A2E-2F53-4EC8-BE18-8F8FC7E1005F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3B3D085-E41E-4412-81EA-21719FE1AFD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96D31D26-D39C-4592-A9C5-E7F683E2F155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7147E43E-F3CC-4095-8579-0D5EA026D72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C977797-34AA-408C-9D8C-7B061412F0E0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D472DCF-999E-441E-AE20-B79F67BE83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F82960F-6FB5-43BE-86DF-A948AD66C2C9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F354BC4-2CDD-4096-B4B8-47E60FB9F04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D3BC5436-59FD-4DD0-A823-1111BF1286AD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DA10E52B-47DC-480A-9221-8A52644F487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pPr algn="ctr" eaLnBrk="1" hangingPunct="1"/>
            <a:r>
              <a:rPr lang="cs-CZ" dirty="0" smtClean="0"/>
              <a:t>ZDRAVÉ ZUBY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789040"/>
            <a:ext cx="8064500" cy="19907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Základní škola a mateřská škola </a:t>
            </a:r>
            <a:r>
              <a:rPr lang="cs-CZ" sz="1200" dirty="0" err="1" smtClean="0"/>
              <a:t>Nesovice</a:t>
            </a:r>
            <a:r>
              <a:rPr lang="cs-CZ" sz="1200" dirty="0" smtClean="0"/>
              <a:t>, příspěvková organizace; CZ.1.07/1.4.00/21.1167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III/2 Inovace a zkvalitnění výuky prostřednictvím ICT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VY_32_INOVACE_20_Zdravé zuby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K čemu máme zuby.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Mgr. Iva Hanáková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Anotace:</a:t>
            </a:r>
          </a:p>
          <a:p>
            <a:r>
              <a:rPr lang="cs-CZ" dirty="0" smtClean="0"/>
              <a:t>Žáci si zopakují své znalosti o zubech. Žák vyjmenuje, jak si chráníme svůj chrup.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Ročník:	1.</a:t>
            </a:r>
          </a:p>
          <a:p>
            <a:pPr>
              <a:buNone/>
            </a:pPr>
            <a:r>
              <a:rPr lang="cs-CZ" dirty="0" smtClean="0"/>
              <a:t>Vzdělávací oblast: Člověk a jeho svět</a:t>
            </a:r>
          </a:p>
          <a:p>
            <a:pPr>
              <a:buNone/>
            </a:pPr>
            <a:r>
              <a:rPr lang="cs-CZ" dirty="0" smtClean="0"/>
              <a:t>Předmět:	Prvouka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Přemýšlej:</a:t>
            </a:r>
          </a:p>
          <a:p>
            <a:r>
              <a:rPr lang="cs-CZ" dirty="0" smtClean="0"/>
              <a:t>Co tě napadne, když se řekne zub.</a:t>
            </a:r>
          </a:p>
          <a:p>
            <a:endParaRPr lang="cs-CZ" dirty="0" smtClean="0"/>
          </a:p>
          <a:p>
            <a:r>
              <a:rPr lang="cs-CZ" dirty="0" smtClean="0"/>
              <a:t>Proč máme zuby?</a:t>
            </a:r>
          </a:p>
          <a:p>
            <a:r>
              <a:rPr lang="cs-CZ" dirty="0" smtClean="0"/>
              <a:t>Jak o ně pečujeme?</a:t>
            </a:r>
          </a:p>
          <a:p>
            <a:r>
              <a:rPr lang="cs-CZ" dirty="0" smtClean="0"/>
              <a:t>Jak vypadají?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ZDRAVÉ ZUBY</a:t>
            </a:r>
            <a:endParaRPr lang="cs-CZ" dirty="0"/>
          </a:p>
        </p:txBody>
      </p:sp>
      <p:pic>
        <p:nvPicPr>
          <p:cNvPr id="15366" name="Picture 6" descr="C:\Users\Iva\AppData\Local\Microsoft\Windows\Temporary Internet Files\Content.IE5\935J0EEM\MC900240243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3068960"/>
            <a:ext cx="1900497" cy="25202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Čistíme si        alespoň dvakrát denně, nejlépe po každém          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Omezíme sladkosti a sladké nápoje.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2x za rok navštívíme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Používáme            s obsahem fluoridu.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Když si nemůžeme vyčistit </a:t>
            </a:r>
            <a:r>
              <a:rPr lang="cs-CZ" dirty="0" smtClean="0"/>
              <a:t>zuby, </a:t>
            </a:r>
            <a:r>
              <a:rPr lang="cs-CZ" dirty="0" smtClean="0"/>
              <a:t>žvýkáme           bez cukru.</a:t>
            </a:r>
          </a:p>
          <a:p>
            <a:pPr>
              <a:lnSpc>
                <a:spcPct val="150000"/>
              </a:lnSpc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CHRÁNIT SVÉ ZOUBKY…</a:t>
            </a:r>
            <a:endParaRPr lang="cs-CZ" dirty="0"/>
          </a:p>
        </p:txBody>
      </p:sp>
      <p:pic>
        <p:nvPicPr>
          <p:cNvPr id="16386" name="Picture 2" descr="C:\Users\Iva\AppData\Local\Microsoft\Windows\Temporary Internet Files\Content.IE5\KA8ZUWI3\MC90015193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412776"/>
            <a:ext cx="332612" cy="575944"/>
          </a:xfrm>
          <a:prstGeom prst="rect">
            <a:avLst/>
          </a:prstGeom>
          <a:noFill/>
        </p:spPr>
      </p:pic>
      <p:pic>
        <p:nvPicPr>
          <p:cNvPr id="5" name="Picture 2" descr="C:\Users\Iva\AppData\Local\Microsoft\Windows\Temporary Internet Files\Content.IE5\KA8ZUWI3\MC90015193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55212" y="1412776"/>
            <a:ext cx="332612" cy="575944"/>
          </a:xfrm>
          <a:prstGeom prst="rect">
            <a:avLst/>
          </a:prstGeom>
          <a:noFill/>
        </p:spPr>
      </p:pic>
      <p:pic>
        <p:nvPicPr>
          <p:cNvPr id="16387" name="Picture 3" descr="C:\Users\Iva\AppData\Local\Microsoft\Windows\Temporary Internet Files\Content.IE5\935J0EEM\MC9002334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2093758"/>
            <a:ext cx="829232" cy="687170"/>
          </a:xfrm>
          <a:prstGeom prst="rect">
            <a:avLst/>
          </a:prstGeom>
          <a:noFill/>
        </p:spPr>
      </p:pic>
      <p:pic>
        <p:nvPicPr>
          <p:cNvPr id="16388" name="Picture 4" descr="C:\Users\Iva\AppData\Local\Microsoft\Windows\Temporary Internet Files\Content.IE5\CM6SY20H\MC90035901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1" y="3243999"/>
            <a:ext cx="792088" cy="833073"/>
          </a:xfrm>
          <a:prstGeom prst="rect">
            <a:avLst/>
          </a:prstGeom>
          <a:noFill/>
        </p:spPr>
      </p:pic>
      <p:pic>
        <p:nvPicPr>
          <p:cNvPr id="16389" name="Picture 5" descr="C:\Users\Iva\AppData\Local\Microsoft\Windows\Temporary Internet Files\Content.IE5\CM6SY20H\MC90035133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4077072"/>
            <a:ext cx="1008112" cy="554504"/>
          </a:xfrm>
          <a:prstGeom prst="rect">
            <a:avLst/>
          </a:prstGeom>
          <a:noFill/>
        </p:spPr>
      </p:pic>
      <p:pic>
        <p:nvPicPr>
          <p:cNvPr id="16390" name="Picture 6" descr="C:\Users\Iva\AppData\Local\Microsoft\Windows\Temporary Internet Files\Content.IE5\CM6SY20H\MC90019932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84368" y="4653136"/>
            <a:ext cx="1012984" cy="4962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Čistíš si zuby pravidelně, ráno a večer?</a:t>
            </a:r>
          </a:p>
          <a:p>
            <a:r>
              <a:rPr lang="cs-CZ" dirty="0" smtClean="0"/>
              <a:t>Byl jsi letos u zubaře na pravidelné prohlídce zubů?</a:t>
            </a:r>
          </a:p>
          <a:p>
            <a:r>
              <a:rPr lang="cs-CZ" dirty="0" smtClean="0"/>
              <a:t>Máš rád bonbóny a čokoládu?</a:t>
            </a:r>
          </a:p>
          <a:p>
            <a:r>
              <a:rPr lang="cs-CZ" dirty="0" smtClean="0"/>
              <a:t>Jíš každý den něco sladkého?</a:t>
            </a:r>
          </a:p>
          <a:p>
            <a:r>
              <a:rPr lang="cs-CZ" dirty="0" smtClean="0"/>
              <a:t>Žvýkáš každý den žvýkačku?</a:t>
            </a:r>
          </a:p>
          <a:p>
            <a:r>
              <a:rPr lang="cs-CZ" dirty="0" smtClean="0"/>
              <a:t>Vykusuješ rád citronové plody (citron, pomeranč, grep</a:t>
            </a:r>
            <a:r>
              <a:rPr lang="cs-CZ" dirty="0" smtClean="0"/>
              <a:t>)?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ZEPTEJ SE SVÝCH KAMARÁDŮ…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r>
              <a:rPr lang="cs-CZ" dirty="0" smtClean="0">
                <a:latin typeface="Calibri" pitchFamily="34" charset="0"/>
              </a:rPr>
              <a:t>Užité obrázky: Klipart – http://microsoft.office.com</a:t>
            </a:r>
            <a:endParaRPr lang="cs-CZ" i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50</TotalTime>
  <Words>179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ZDRAVÉ ZUBY</vt:lpstr>
      <vt:lpstr>Snímek 2</vt:lpstr>
      <vt:lpstr>ZDRAVÉ ZUBY</vt:lpstr>
      <vt:lpstr>JAK CHRÁNIT SVÉ ZOUBKY…</vt:lpstr>
      <vt:lpstr>ZEPTEJ SE SVÝCH KAMARÁDŮ…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Dum</cp:lastModifiedBy>
  <cp:revision>8</cp:revision>
  <dcterms:created xsi:type="dcterms:W3CDTF">2011-04-12T15:51:18Z</dcterms:created>
  <dcterms:modified xsi:type="dcterms:W3CDTF">2014-02-07T09:30:11Z</dcterms:modified>
</cp:coreProperties>
</file>