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75" r:id="rId3"/>
    <p:sldId id="276" r:id="rId4"/>
    <p:sldId id="277" r:id="rId5"/>
    <p:sldId id="27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E2F"/>
    <a:srgbClr val="FE6100"/>
    <a:srgbClr val="DE988C"/>
    <a:srgbClr val="F239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6" autoAdjust="0"/>
    <p:restoredTop sz="94660"/>
  </p:normalViewPr>
  <p:slideViewPr>
    <p:cSldViewPr>
      <p:cViewPr>
        <p:scale>
          <a:sx n="100" d="100"/>
          <a:sy n="100" d="100"/>
        </p:scale>
        <p:origin x="-44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B0A49-96CA-4C7A-A160-9FC12495976F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D83F4-4131-43BA-A8FE-6C543DAE22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79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a/Lactarius_volemus_var._flavus_100925.jpg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0/Europ%C3%A4ischer_Ziesel_aus_Erdloch_guckend.jpg" TargetMode="External"/><Relationship Id="rId5" Type="http://schemas.openxmlformats.org/officeDocument/2006/relationships/hyperlink" Target="http://upload.wikimedia.org/wikipedia/commons/1/17/Aegolius-funereus-001.jpg" TargetMode="External"/><Relationship Id="rId4" Type="http://schemas.openxmlformats.org/officeDocument/2006/relationships/hyperlink" Target="http://upload.wikimedia.org/wikipedia/commons/b/b1/Sychrov_Castle_(3)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7E2F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Příbuzná slova k vyjmenovaným slovům po S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06895"/>
            <a:ext cx="9180512" cy="477439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14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Číslo projektu:  </a:t>
            </a:r>
            <a:r>
              <a:rPr lang="cs-CZ" sz="1400" dirty="0" smtClean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Šablona:  </a:t>
            </a:r>
            <a:r>
              <a:rPr lang="cs-CZ" sz="1400" dirty="0" smtClean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4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Název:  </a:t>
            </a:r>
            <a:r>
              <a:rPr lang="cs-CZ" sz="1400" dirty="0" smtClean="0">
                <a:solidFill>
                  <a:prstClr val="black"/>
                </a:solidFill>
              </a:rPr>
              <a:t>VY_32_INOVACE_13_PŘÍBUZNÁ SLOVA K VS PO S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Sada: </a:t>
            </a:r>
            <a:r>
              <a:rPr lang="cs-CZ" sz="1400" dirty="0" smtClean="0">
                <a:solidFill>
                  <a:prstClr val="black"/>
                </a:solidFill>
              </a:rPr>
              <a:t>2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Druh materiálu:  </a:t>
            </a:r>
            <a:r>
              <a:rPr lang="cs-CZ" sz="1400" dirty="0" smtClean="0">
                <a:solidFill>
                  <a:prstClr val="black"/>
                </a:solidFill>
              </a:rPr>
              <a:t>DUM ČJ č. 13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Jméno autora:  </a:t>
            </a:r>
            <a:r>
              <a:rPr lang="cs-CZ" sz="1400" dirty="0" smtClean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Škola: </a:t>
            </a:r>
            <a:r>
              <a:rPr lang="cs-CZ" sz="1400" dirty="0" smtClean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Datum vytvoření: </a:t>
            </a:r>
            <a:r>
              <a:rPr lang="cs-CZ" sz="1400" dirty="0" smtClean="0">
                <a:solidFill>
                  <a:prstClr val="black"/>
                </a:solidFill>
              </a:rPr>
              <a:t>26. 12. </a:t>
            </a:r>
            <a:r>
              <a:rPr lang="cs-CZ" sz="1400" smtClean="0">
                <a:solidFill>
                  <a:prstClr val="black"/>
                </a:solidFill>
              </a:rPr>
              <a:t>2011</a:t>
            </a:r>
            <a:endParaRPr lang="cs-CZ" sz="14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Předmět:  </a:t>
            </a:r>
            <a:r>
              <a:rPr lang="cs-CZ" sz="1400" dirty="0" smtClean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Ročník:  </a:t>
            </a:r>
            <a:r>
              <a:rPr lang="cs-CZ" sz="1400" dirty="0" smtClean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určený k seznámení s příbuznými slovy k vyjmenovaným slovům po </a:t>
            </a:r>
            <a:r>
              <a:rPr lang="cs-CZ" sz="1500" dirty="0" smtClean="0">
                <a:solidFill>
                  <a:prstClr val="black"/>
                </a:solidFill>
              </a:rPr>
              <a:t>S. 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</a:t>
            </a:r>
            <a:r>
              <a:rPr lang="cs-CZ" sz="1500" dirty="0">
                <a:solidFill>
                  <a:prstClr val="black"/>
                </a:solidFill>
              </a:rPr>
              <a:t>příbuzná slova  k vyjmenovaným  slovům  po </a:t>
            </a:r>
            <a:r>
              <a:rPr lang="cs-CZ" sz="1500" dirty="0" smtClean="0">
                <a:solidFill>
                  <a:prstClr val="black"/>
                </a:solidFill>
              </a:rPr>
              <a:t>S</a:t>
            </a:r>
          </a:p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</a:rPr>
              <a:t>Zdroje:  </a:t>
            </a:r>
            <a:r>
              <a:rPr lang="cs-CZ" sz="14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4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400" dirty="0" smtClean="0">
                <a:hlinkClick r:id="rId3"/>
              </a:rPr>
              <a:t>http://upload.wikimedia.org/wikipedia/commons/b/ba/Lactarius_volemus_var._flavus_100925.jpg</a:t>
            </a:r>
            <a:endParaRPr lang="cs-CZ" sz="1600" dirty="0" smtClean="0"/>
          </a:p>
          <a:p>
            <a:pPr marL="0" lvl="0" indent="0">
              <a:buNone/>
            </a:pPr>
            <a:r>
              <a:rPr lang="cs-CZ" sz="1600" dirty="0">
                <a:hlinkClick r:id="rId4"/>
              </a:rPr>
              <a:t>http://upload.wikimedia.org/wikipedia/commons/b/b1/Sychrov_Castle_%</a:t>
            </a:r>
            <a:r>
              <a:rPr lang="cs-CZ" sz="1600" dirty="0" smtClean="0">
                <a:hlinkClick r:id="rId4"/>
              </a:rPr>
              <a:t>283%29.jpg</a:t>
            </a:r>
            <a:r>
              <a:rPr lang="cs-CZ" sz="1600" dirty="0" smtClean="0"/>
              <a:t> </a:t>
            </a:r>
          </a:p>
          <a:p>
            <a:pPr marL="0" lvl="0" indent="0">
              <a:buNone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upload.wikimedia.org/wikipedia/commons/1/17/Aegolius-funereus-001.jpg</a:t>
            </a:r>
            <a:endParaRPr lang="cs-CZ" sz="1600" dirty="0" smtClean="0"/>
          </a:p>
          <a:p>
            <a:pPr marL="0" lvl="0" indent="0">
              <a:buNone/>
            </a:pPr>
            <a:r>
              <a:rPr lang="cs-CZ" sz="1600" dirty="0"/>
              <a:t>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upload.wikimedia.org/wikipedia/commons/9/90/Europ%C3%A4ischer_Ziesel_aus_Erdloch_guckend.jpg</a:t>
            </a:r>
            <a:endParaRPr lang="cs-CZ" sz="1600" dirty="0" smtClean="0"/>
          </a:p>
          <a:p>
            <a:pPr marL="0" lvl="0" indent="0">
              <a:buNone/>
            </a:pPr>
            <a:endParaRPr lang="cs-CZ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SYN    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rgbClr val="FF7E2F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S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 flipH="1">
            <a:off x="1619672" y="1700808"/>
            <a:ext cx="2808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SYNOVEC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SYNEK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ZLOSYN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43275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SYTÝ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3429000"/>
            <a:ext cx="2160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NENASYTNÝ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PŘESYCENÝ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ZASYTIT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SYTOST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DOSYTA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84784"/>
            <a:ext cx="1562472" cy="1562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32750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20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0935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SÝR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7E2F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S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547664" y="1268760"/>
            <a:ext cx="33843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SÝROVÁ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SÝRÁRNA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SYREČEK</a:t>
            </a:r>
          </a:p>
          <a:p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2050" y="308464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SYROVÝ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04728" y="311541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SYROVINKA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2050" y="426753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SYCHRAVÝ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4298313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SYCHRAVO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SYCHROV (zámek)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126" y="1268760"/>
            <a:ext cx="1274440" cy="1274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346" y="2627106"/>
            <a:ext cx="1660773" cy="149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12160" y="3638639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RYZEC SYROVINKA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920" y="4233216"/>
            <a:ext cx="1634480" cy="163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295" y="4298313"/>
            <a:ext cx="1728192" cy="115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46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  <p:bldP spid="7" grpId="0"/>
      <p:bldP spid="8" grpId="0"/>
      <p:bldP spid="9" grpId="0"/>
      <p:bldP spid="10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USYCHAT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7E2F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S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411760" y="1240244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ZASYCHAT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USYCHAJÍCÍ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1590" y="2564904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SÝKORA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2595681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SÝKORČIN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SÝKORČÍ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1590" y="3645024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SÝČEK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3645024"/>
            <a:ext cx="1800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SÝČKŮV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NESÝČKUJ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SÝC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40244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392288"/>
            <a:ext cx="1252736" cy="125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892678"/>
            <a:ext cx="1263203" cy="189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56176" y="515719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SÝC ROUSNÝ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023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  <p:bldP spid="7" grpId="0"/>
      <p:bldP spid="8" grpId="0"/>
      <p:bldP spid="9" grpId="0"/>
      <p:bldP spid="10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5116" y="11096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SYSEL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68885" y="1196752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SYSLŮV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SYSLÍ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SYSLÍK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SYSLICE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600" y="317232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SYČET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3172326"/>
            <a:ext cx="23042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ZASYČET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NESYČET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SYČÍCÍ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SYKAVKY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600" y="4991689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SYPAT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5045057"/>
            <a:ext cx="4417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ZASYPAT, PŘESÝPACÍ, ZÁSYP,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VYSYPAT, DOSYPAT, 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551037" y="0"/>
            <a:ext cx="8229600" cy="1143000"/>
          </a:xfrm>
          <a:solidFill>
            <a:srgbClr val="FF7E2F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S</a:t>
            </a:r>
            <a:endParaRPr lang="cs-CZ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18880"/>
            <a:ext cx="20955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45914"/>
            <a:ext cx="1490464" cy="149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91988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89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9" grpId="0"/>
      <p:bldP spid="10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229</Words>
  <Application>Microsoft Office PowerPoint</Application>
  <PresentationFormat>Předvádění na obrazovce (4:3)</PresentationFormat>
  <Paragraphs>68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Příbuzná slova k vyjmenovaným slovům po S</vt:lpstr>
      <vt:lpstr>Příbuzná slova k vyjmenovaným slovům po S</vt:lpstr>
      <vt:lpstr>Příbuzná slova k vyjmenovaným slovům po S</vt:lpstr>
      <vt:lpstr>Příbuzná slova k vyjmenovaným slovům po S</vt:lpstr>
      <vt:lpstr>Příbuzná slova k vyjmenovaným slovům po 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55</cp:revision>
  <dcterms:created xsi:type="dcterms:W3CDTF">2012-09-25T14:12:29Z</dcterms:created>
  <dcterms:modified xsi:type="dcterms:W3CDTF">2012-11-09T21:37:11Z</dcterms:modified>
</cp:coreProperties>
</file>