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75" r:id="rId3"/>
    <p:sldId id="273" r:id="rId4"/>
    <p:sldId id="27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6100"/>
    <a:srgbClr val="FF7E2F"/>
    <a:srgbClr val="DE988C"/>
    <a:srgbClr val="F239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6" autoAdjust="0"/>
    <p:restoredTop sz="94660"/>
  </p:normalViewPr>
  <p:slideViewPr>
    <p:cSldViewPr>
      <p:cViewPr>
        <p:scale>
          <a:sx n="100" d="100"/>
          <a:sy n="100" d="100"/>
        </p:scale>
        <p:origin x="-444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BB0A49-96CA-4C7A-A160-9FC12495976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D83F4-4131-43BA-A8FE-6C543DAE2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799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7D83F4-4131-43BA-A8FE-6C543DAE22F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324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a/Lactarius_volemus_var._flavus_100925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0/Europ%C3%A4ischer_Ziesel_aus_Erdloch_guckend.jpg" TargetMode="External"/><Relationship Id="rId5" Type="http://schemas.openxmlformats.org/officeDocument/2006/relationships/hyperlink" Target="http://upload.wikimedia.org/wikipedia/commons/1/17/Aegolius-funereus-001.jpg" TargetMode="External"/><Relationship Id="rId4" Type="http://schemas.openxmlformats.org/officeDocument/2006/relationships/hyperlink" Target="http://upload.wikimedia.org/wikipedia/commons/b/b1/Sychrov_Castle_(3).jpg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FF7E2F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06895"/>
            <a:ext cx="9180512" cy="477439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4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Číslo projektu:  </a:t>
            </a:r>
            <a:r>
              <a:rPr lang="cs-CZ" sz="1400" dirty="0" smtClean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Šablona:  </a:t>
            </a:r>
            <a:r>
              <a:rPr lang="cs-CZ" sz="1400" dirty="0" smtClean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4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Název:  </a:t>
            </a:r>
            <a:r>
              <a:rPr lang="cs-CZ" sz="1400" dirty="0" smtClean="0">
                <a:solidFill>
                  <a:prstClr val="black"/>
                </a:solidFill>
              </a:rPr>
              <a:t>VY_32_INOVACE_14_PROCVIČOVÁNÍ</a:t>
            </a: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Sada: </a:t>
            </a:r>
            <a:r>
              <a:rPr lang="cs-CZ" sz="1400" dirty="0" smtClean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Druh materiálu:  </a:t>
            </a:r>
            <a:r>
              <a:rPr lang="cs-CZ" sz="1400" dirty="0" smtClean="0">
                <a:solidFill>
                  <a:prstClr val="black"/>
                </a:solidFill>
              </a:rPr>
              <a:t>DUM ČJ č. 14</a:t>
            </a: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Jméno autora:  </a:t>
            </a:r>
            <a:r>
              <a:rPr lang="cs-CZ" sz="1400" dirty="0" smtClean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Škola: </a:t>
            </a:r>
            <a:r>
              <a:rPr lang="cs-CZ" sz="1400" dirty="0" smtClean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Datum vytvoření: </a:t>
            </a:r>
            <a:r>
              <a:rPr lang="cs-CZ" sz="1400" dirty="0" smtClean="0">
                <a:solidFill>
                  <a:prstClr val="black"/>
                </a:solidFill>
              </a:rPr>
              <a:t>27. 12. </a:t>
            </a:r>
            <a:r>
              <a:rPr lang="cs-CZ" sz="1400" smtClean="0">
                <a:solidFill>
                  <a:prstClr val="black"/>
                </a:solidFill>
              </a:rPr>
              <a:t>2011</a:t>
            </a:r>
            <a:endParaRPr lang="cs-CZ" sz="14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Předmět:  </a:t>
            </a:r>
            <a:r>
              <a:rPr lang="cs-CZ" sz="1400" dirty="0" smtClean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Ročník:  </a:t>
            </a:r>
            <a:r>
              <a:rPr lang="cs-CZ" sz="1400" dirty="0" smtClean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</a:t>
            </a:r>
            <a:r>
              <a:rPr lang="cs-CZ" sz="1500" dirty="0">
                <a:solidFill>
                  <a:prstClr val="black"/>
                </a:solidFill>
              </a:rPr>
              <a:t>Materiál  (DUM) určený k procvičení  vyjmenovaných slov po </a:t>
            </a:r>
            <a:r>
              <a:rPr lang="cs-CZ" sz="1500" dirty="0" smtClean="0">
                <a:solidFill>
                  <a:prstClr val="black"/>
                </a:solidFill>
              </a:rPr>
              <a:t>S </a:t>
            </a:r>
            <a:r>
              <a:rPr lang="cs-CZ" sz="1500" dirty="0">
                <a:solidFill>
                  <a:prstClr val="black"/>
                </a:solidFill>
              </a:rPr>
              <a:t>a příbuzných slov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                 k vyjmenovaným slovům po </a:t>
            </a:r>
            <a:r>
              <a:rPr lang="cs-CZ" sz="1500" dirty="0" smtClean="0">
                <a:solidFill>
                  <a:prstClr val="black"/>
                </a:solidFill>
              </a:rPr>
              <a:t>S. 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>
                <a:solidFill>
                  <a:prstClr val="black"/>
                </a:solidFill>
              </a:rPr>
              <a:t>vyjmenovaná slova po </a:t>
            </a:r>
            <a:r>
              <a:rPr lang="cs-CZ" sz="1500" dirty="0" smtClean="0">
                <a:solidFill>
                  <a:prstClr val="black"/>
                </a:solidFill>
              </a:rPr>
              <a:t>S </a:t>
            </a:r>
            <a:r>
              <a:rPr lang="cs-CZ" sz="1500" dirty="0">
                <a:solidFill>
                  <a:prstClr val="black"/>
                </a:solidFill>
              </a:rPr>
              <a:t>a příbuzná slova k vyjmenovaným slovům po </a:t>
            </a:r>
            <a:r>
              <a:rPr lang="cs-CZ" sz="1500" dirty="0" smtClean="0">
                <a:solidFill>
                  <a:prstClr val="black"/>
                </a:solidFill>
              </a:rPr>
              <a:t>S</a:t>
            </a:r>
          </a:p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Zdroje:  </a:t>
            </a:r>
            <a:r>
              <a:rPr lang="cs-CZ" sz="14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hlinkClick r:id="rId3"/>
              </a:rPr>
              <a:t>http://upload.wikimedia.org/wikipedia/commons/b/ba/Lactarius_volemus_var._flavus_100925.jpg</a:t>
            </a:r>
            <a:endParaRPr lang="cs-CZ" sz="1600" dirty="0" smtClean="0"/>
          </a:p>
          <a:p>
            <a:pPr marL="0" lvl="0" indent="0">
              <a:buNone/>
            </a:pPr>
            <a:r>
              <a:rPr lang="cs-CZ" sz="1600" dirty="0">
                <a:hlinkClick r:id="rId4"/>
              </a:rPr>
              <a:t>http://upload.wikimedia.org/wikipedia/commons/b/b1/Sychrov_Castle_%</a:t>
            </a:r>
            <a:r>
              <a:rPr lang="cs-CZ" sz="1600" dirty="0" smtClean="0">
                <a:hlinkClick r:id="rId4"/>
              </a:rPr>
              <a:t>283%29.jpg</a:t>
            </a:r>
            <a:r>
              <a:rPr lang="cs-CZ" sz="1600" dirty="0" smtClean="0"/>
              <a:t> </a:t>
            </a:r>
          </a:p>
          <a:p>
            <a:pPr marL="0" lvl="0" indent="0">
              <a:buNone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upload.wikimedia.org/wikipedia/commons/1/17/Aegolius-funereus-001.jpg</a:t>
            </a:r>
            <a:endParaRPr lang="cs-CZ" sz="1600" dirty="0" smtClean="0"/>
          </a:p>
          <a:p>
            <a:pPr marL="0" lvl="0" indent="0">
              <a:buNone/>
            </a:pPr>
            <a:r>
              <a:rPr lang="cs-CZ" sz="1600" dirty="0"/>
              <a:t>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upload.wikimedia.org/wikipedia/commons/9/90/Europ%C3%A4ischer_Ziesel_aus_Erdloch_guckend.jpg</a:t>
            </a:r>
            <a:endParaRPr lang="cs-CZ" sz="1600" dirty="0" smtClean="0"/>
          </a:p>
          <a:p>
            <a:pPr marL="0" lv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5295" y="141277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Seřaď vyjmenovaná slova po S podle abecedy.</a:t>
            </a:r>
            <a:endParaRPr lang="cs-CZ" sz="28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7E2F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</a:t>
            </a:r>
            <a:endParaRPr lang="cs-CZ" sz="2800" b="1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8274" y="2276872"/>
            <a:ext cx="15574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SÝČEK</a:t>
            </a:r>
            <a:endParaRPr lang="cs-CZ" sz="4000" b="1" dirty="0">
              <a:solidFill>
                <a:srgbClr val="FE61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59" y="2276872"/>
            <a:ext cx="14940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SYČET</a:t>
            </a:r>
            <a:endParaRPr lang="cs-CZ" sz="4000" b="1" dirty="0">
              <a:solidFill>
                <a:srgbClr val="FE61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4" y="2276872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SYCHRAVÝ</a:t>
            </a:r>
            <a:endParaRPr lang="cs-CZ" sz="4000" b="1" dirty="0">
              <a:solidFill>
                <a:srgbClr val="FE61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2276872"/>
            <a:ext cx="1891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SÝKORA</a:t>
            </a:r>
            <a:endParaRPr lang="cs-CZ" sz="4000" b="1" dirty="0">
              <a:solidFill>
                <a:srgbClr val="FE61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3" y="3460234"/>
            <a:ext cx="11428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SYN</a:t>
            </a:r>
            <a:endParaRPr lang="cs-CZ" sz="4000" b="1" dirty="0">
              <a:solidFill>
                <a:srgbClr val="FE61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3501008"/>
            <a:ext cx="1547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SYPAT</a:t>
            </a:r>
            <a:endParaRPr lang="cs-CZ" sz="4000" b="1" dirty="0">
              <a:solidFill>
                <a:srgbClr val="FE61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3501008"/>
            <a:ext cx="16203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SÝR</a:t>
            </a:r>
            <a:endParaRPr lang="cs-CZ" sz="4000" b="1" dirty="0">
              <a:solidFill>
                <a:srgbClr val="FE61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89848" y="3501008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SYROVÝ</a:t>
            </a:r>
            <a:endParaRPr lang="cs-CZ" sz="4000" b="1" dirty="0">
              <a:solidFill>
                <a:srgbClr val="FE61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4581128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SYSEL</a:t>
            </a:r>
            <a:endParaRPr lang="cs-CZ" sz="4000" b="1" dirty="0">
              <a:solidFill>
                <a:srgbClr val="FE61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47864" y="4581128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SYTÝ</a:t>
            </a:r>
            <a:endParaRPr lang="cs-CZ" sz="4000" b="1" dirty="0">
              <a:solidFill>
                <a:srgbClr val="FE61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4581128"/>
            <a:ext cx="2386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E6100"/>
                </a:solidFill>
              </a:rPr>
              <a:t>USYCHAT</a:t>
            </a:r>
            <a:endParaRPr lang="cs-CZ" sz="4000" b="1" dirty="0">
              <a:solidFill>
                <a:srgbClr val="FE61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384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6925901"/>
              </p:ext>
            </p:extLst>
          </p:nvPr>
        </p:nvGraphicFramePr>
        <p:xfrm>
          <a:off x="179512" y="1484784"/>
          <a:ext cx="8229600" cy="3337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7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5" gridSpan="2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5"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70840">
                <a:tc gridSpan="5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7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70840">
                <a:tc gridSpan="4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7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7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70840">
                <a:tc rowSpan="4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7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7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7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7E2F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7E2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FF7E2F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44208" y="148478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enší hlodavec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185411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potomek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92280" y="22234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neuvařený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25927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…..    koňadra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29621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eštivý den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333652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ítě bez rodičů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370585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Otesánek</a:t>
            </a:r>
            <a:r>
              <a:rPr lang="cs-CZ" dirty="0" smtClean="0"/>
              <a:t> byl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42359" y="407518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alá sova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444451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odiny s pískem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119675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Doplň tajenku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66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Řešení:</a:t>
            </a:r>
            <a:endParaRPr lang="cs-CZ" sz="28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7E2F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25" y="1573213"/>
            <a:ext cx="8235950" cy="3462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198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569</TotalTime>
  <Words>190</Words>
  <Application>Microsoft Office PowerPoint</Application>
  <PresentationFormat>Předvádění na obrazovce (4:3)</PresentationFormat>
  <Paragraphs>48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Procvičování</vt:lpstr>
      <vt:lpstr>Procvičování</vt:lpstr>
      <vt:lpstr>Procvičování</vt:lpstr>
      <vt:lpstr>Procvičování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56</cp:revision>
  <dcterms:created xsi:type="dcterms:W3CDTF">2012-09-25T14:12:29Z</dcterms:created>
  <dcterms:modified xsi:type="dcterms:W3CDTF">2012-11-09T21:38:06Z</dcterms:modified>
</cp:coreProperties>
</file>