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2" r:id="rId3"/>
    <p:sldId id="263" r:id="rId4"/>
    <p:sldId id="264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3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95896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39151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58724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66363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250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7964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70270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66936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72382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3297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32389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65539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2800" b="1" dirty="0" smtClean="0"/>
              <a:t>Vyjmenovaná slova po V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62917"/>
            <a:ext cx="8892480" cy="4525963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1600" b="1" dirty="0" smtClean="0"/>
              <a:t>Jazyk a jazyková komunikace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Číslo projektu:  </a:t>
            </a:r>
            <a:r>
              <a:rPr lang="cs-CZ" sz="1600" dirty="0">
                <a:solidFill>
                  <a:prstClr val="black"/>
                </a:solidFill>
              </a:rPr>
              <a:t>CZ.1.07/1.4.00/21.0866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Šablona:  </a:t>
            </a:r>
            <a:r>
              <a:rPr lang="cs-CZ" sz="1600" dirty="0">
                <a:solidFill>
                  <a:prstClr val="black"/>
                </a:solidFill>
              </a:rPr>
              <a:t>III/2 Inovace a zkvalitnění výuky prostřednictvím ICT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Název:  </a:t>
            </a:r>
            <a:r>
              <a:rPr lang="cs-CZ" sz="1600" dirty="0" smtClean="0">
                <a:solidFill>
                  <a:prstClr val="black"/>
                </a:solidFill>
              </a:rPr>
              <a:t>VY_32_INOVACE_15_VYJMENOVANÁ SLOVA PO V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Sada: </a:t>
            </a:r>
            <a:r>
              <a:rPr lang="cs-CZ" sz="1600" dirty="0" smtClean="0">
                <a:solidFill>
                  <a:prstClr val="black"/>
                </a:solidFill>
              </a:rPr>
              <a:t>2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 smtClean="0">
                <a:solidFill>
                  <a:prstClr val="black"/>
                </a:solidFill>
              </a:rPr>
              <a:t>Druh </a:t>
            </a:r>
            <a:r>
              <a:rPr lang="cs-CZ" sz="1600" b="1" dirty="0">
                <a:solidFill>
                  <a:prstClr val="black"/>
                </a:solidFill>
              </a:rPr>
              <a:t>materiálu:  </a:t>
            </a:r>
            <a:r>
              <a:rPr lang="cs-CZ" sz="1600" dirty="0">
                <a:solidFill>
                  <a:prstClr val="black"/>
                </a:solidFill>
              </a:rPr>
              <a:t>DUM </a:t>
            </a:r>
            <a:r>
              <a:rPr lang="cs-CZ" sz="1600" dirty="0" smtClean="0">
                <a:solidFill>
                  <a:prstClr val="black"/>
                </a:solidFill>
              </a:rPr>
              <a:t>ČJ </a:t>
            </a:r>
            <a:r>
              <a:rPr lang="cs-CZ" sz="1600" dirty="0">
                <a:solidFill>
                  <a:prstClr val="black"/>
                </a:solidFill>
              </a:rPr>
              <a:t>č. </a:t>
            </a:r>
            <a:r>
              <a:rPr lang="cs-CZ" sz="1600" dirty="0" smtClean="0">
                <a:solidFill>
                  <a:prstClr val="black"/>
                </a:solidFill>
              </a:rPr>
              <a:t>15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Jméno autora:  </a:t>
            </a:r>
            <a:r>
              <a:rPr lang="cs-CZ" sz="1600" dirty="0">
                <a:solidFill>
                  <a:prstClr val="black"/>
                </a:solidFill>
              </a:rPr>
              <a:t>Mgr. Žaneta Gruntová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Škola: </a:t>
            </a:r>
            <a:r>
              <a:rPr lang="cs-CZ" sz="1600" dirty="0">
                <a:solidFill>
                  <a:prstClr val="black"/>
                </a:solidFill>
              </a:rPr>
              <a:t>ZŠ A MŠ Cholina, okres Olomouc, příspěvková organizace, Cholina 35, 783 22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Datum vytvoření: </a:t>
            </a:r>
            <a:r>
              <a:rPr lang="cs-CZ" sz="1600" dirty="0" smtClean="0">
                <a:solidFill>
                  <a:prstClr val="black"/>
                </a:solidFill>
              </a:rPr>
              <a:t>7. 1. </a:t>
            </a:r>
            <a:r>
              <a:rPr lang="cs-CZ" sz="1600" smtClean="0">
                <a:solidFill>
                  <a:prstClr val="black"/>
                </a:solidFill>
              </a:rPr>
              <a:t>2012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Předmět:  </a:t>
            </a:r>
            <a:r>
              <a:rPr lang="cs-CZ" sz="1600" dirty="0" smtClean="0">
                <a:solidFill>
                  <a:prstClr val="black"/>
                </a:solidFill>
              </a:rPr>
              <a:t>Český jazyk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Ročník:  </a:t>
            </a:r>
            <a:r>
              <a:rPr lang="cs-CZ" sz="1600" dirty="0" smtClean="0">
                <a:solidFill>
                  <a:prstClr val="black"/>
                </a:solidFill>
              </a:rPr>
              <a:t>třetí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Anotace:  </a:t>
            </a:r>
            <a:r>
              <a:rPr lang="cs-CZ" sz="1600" dirty="0">
                <a:solidFill>
                  <a:prstClr val="black"/>
                </a:solidFill>
              </a:rPr>
              <a:t>Materiál  (DUM) určený k seznámení s </a:t>
            </a:r>
            <a:r>
              <a:rPr lang="cs-CZ" sz="1600" dirty="0" smtClean="0">
                <a:solidFill>
                  <a:prstClr val="black"/>
                </a:solidFill>
              </a:rPr>
              <a:t>vyjmenovanými slovy po V. 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   Je určen ke společné práci,  která proběhne na interaktivní tabuli. 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Klíčová slova:  </a:t>
            </a:r>
            <a:r>
              <a:rPr lang="cs-CZ" sz="1600" dirty="0">
                <a:solidFill>
                  <a:prstClr val="black"/>
                </a:solidFill>
              </a:rPr>
              <a:t>řada </a:t>
            </a:r>
            <a:r>
              <a:rPr lang="cs-CZ" sz="1600" dirty="0" smtClean="0">
                <a:solidFill>
                  <a:prstClr val="black"/>
                </a:solidFill>
              </a:rPr>
              <a:t>vyjmenovaných slov po V a jejich význam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Zdroje:  </a:t>
            </a:r>
            <a:r>
              <a:rPr lang="cs-CZ" sz="1600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r>
              <a:rPr lang="cs-CZ" sz="1600" dirty="0" smtClean="0">
                <a:solidFill>
                  <a:prstClr val="black"/>
                </a:solidFill>
              </a:rPr>
              <a:t>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</a:t>
            </a:r>
            <a:endParaRPr lang="cs-CZ" sz="1600" b="1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988880"/>
            <a:ext cx="4896544" cy="86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41862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2800" b="1" dirty="0" smtClean="0"/>
              <a:t>Vyjmenovaný slova po V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12056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800" dirty="0" smtClean="0"/>
              <a:t>.</a:t>
            </a:r>
            <a:endParaRPr lang="cs-CZ" sz="800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988880"/>
            <a:ext cx="4896544" cy="86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Vývojový diagram: spojnice mezi stránkami 3"/>
          <p:cNvSpPr/>
          <p:nvPr/>
        </p:nvSpPr>
        <p:spPr>
          <a:xfrm>
            <a:off x="179512" y="1484784"/>
            <a:ext cx="1224136" cy="792088"/>
          </a:xfrm>
          <a:prstGeom prst="flowChartOffpageConnector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453448"/>
            <a:ext cx="1848818" cy="817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484785"/>
            <a:ext cx="1720486" cy="817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7112" y="2533510"/>
            <a:ext cx="1714181" cy="817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975" y="3351072"/>
            <a:ext cx="1791336" cy="817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653136"/>
            <a:ext cx="6336704" cy="817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351073"/>
            <a:ext cx="1725477" cy="817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453447"/>
            <a:ext cx="1249363" cy="817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443887"/>
            <a:ext cx="1737520" cy="7896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484785"/>
            <a:ext cx="1676442" cy="7487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351073"/>
            <a:ext cx="1249363" cy="817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389977"/>
            <a:ext cx="1944216" cy="817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59532" y="1484784"/>
            <a:ext cx="8640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VY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2389977"/>
            <a:ext cx="18722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VYSOKÝ</a:t>
            </a:r>
            <a:endParaRPr lang="cs-CZ" sz="4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75828" y="3405911"/>
            <a:ext cx="10567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VÝT</a:t>
            </a:r>
            <a:endParaRPr lang="cs-CZ" sz="4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04517" y="1443887"/>
            <a:ext cx="18722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VÝSKAT</a:t>
            </a:r>
            <a:endParaRPr lang="cs-CZ" sz="4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385740" y="2453448"/>
            <a:ext cx="18748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ZVYKAT</a:t>
            </a:r>
            <a:endParaRPr lang="cs-CZ" sz="4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932040" y="1478578"/>
            <a:ext cx="186182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VYDRA</a:t>
            </a:r>
            <a:endParaRPr lang="cs-CZ" sz="4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458485" y="3405911"/>
            <a:ext cx="201255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ŽVÝKAT</a:t>
            </a:r>
            <a:endParaRPr lang="cs-CZ" sz="4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002694" y="2453448"/>
            <a:ext cx="110805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VÝR</a:t>
            </a:r>
            <a:endParaRPr lang="cs-CZ" sz="4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002694" y="3351073"/>
            <a:ext cx="151173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VYŽLE</a:t>
            </a:r>
            <a:endParaRPr lang="cs-CZ" sz="4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207112" y="1505233"/>
            <a:ext cx="163483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POVYK</a:t>
            </a:r>
            <a:endParaRPr lang="cs-CZ" sz="4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302707" y="2508287"/>
            <a:ext cx="17009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VÝHEŇ</a:t>
            </a:r>
            <a:endParaRPr lang="cs-CZ" sz="4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547664" y="4707974"/>
            <a:ext cx="65326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SLOVA S PŘEDPONOU VY - VÝ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841805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4" dur="2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6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8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0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2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4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5" grpId="0"/>
      <p:bldP spid="16" grpId="0"/>
      <p:bldP spid="1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2800" b="1" dirty="0" smtClean="0"/>
              <a:t>Vyjmenovaná slova po V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800" dirty="0" smtClean="0"/>
              <a:t>-</a:t>
            </a:r>
            <a:endParaRPr lang="cs-CZ" sz="8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988880"/>
            <a:ext cx="4896544" cy="86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67636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4126" y="3284984"/>
            <a:ext cx="22322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VY</a:t>
            </a:r>
          </a:p>
          <a:p>
            <a:r>
              <a:rPr lang="cs-CZ" sz="4000" b="1" dirty="0" smtClean="0"/>
              <a:t>(vykáme)</a:t>
            </a:r>
            <a:endParaRPr lang="cs-CZ" sz="40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8816" y="1638697"/>
            <a:ext cx="1634480" cy="1634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226421" y="3223562"/>
            <a:ext cx="18722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VYSOKÝ</a:t>
            </a:r>
            <a:endParaRPr lang="cs-CZ" sz="4000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41277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710536" y="3140968"/>
            <a:ext cx="1008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VÝT</a:t>
            </a:r>
            <a:endParaRPr lang="cs-CZ" sz="4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296344" y="5190705"/>
            <a:ext cx="18436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VÝSKAT</a:t>
            </a:r>
            <a:endParaRPr lang="cs-CZ" sz="4000" b="1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0070" y="3814611"/>
            <a:ext cx="1587624" cy="1587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572000" y="5280994"/>
            <a:ext cx="18002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ZVYKAT</a:t>
            </a:r>
            <a:endParaRPr lang="cs-CZ" sz="4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7544" y="1196752"/>
            <a:ext cx="76614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Říkej věty s vyjmenovanými slovy.</a:t>
            </a:r>
            <a:endParaRPr lang="cs-CZ" sz="2800" b="1" dirty="0"/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6344" y="346016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6940574" y="5512734"/>
            <a:ext cx="18253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ŽVÝKAT</a:t>
            </a:r>
            <a:endParaRPr lang="cs-CZ" sz="4000" b="1" dirty="0"/>
          </a:p>
        </p:txBody>
      </p:sp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8430" y="3814611"/>
            <a:ext cx="1700436" cy="17004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22048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/>
      <p:bldP spid="6" grpId="0"/>
      <p:bldP spid="7" grpId="0"/>
      <p:bldP spid="8" grpId="0"/>
      <p:bldP spid="9" grpId="0"/>
      <p:bldP spid="10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2800" b="1" dirty="0" smtClean="0"/>
              <a:t>Vyjmenovaná slova po V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800" dirty="0" smtClean="0"/>
              <a:t>.</a:t>
            </a:r>
          </a:p>
          <a:p>
            <a:pPr marL="0" indent="0">
              <a:buNone/>
            </a:pPr>
            <a:endParaRPr lang="cs-CZ" sz="8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988880"/>
            <a:ext cx="4896544" cy="86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1277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9552" y="2924944"/>
            <a:ext cx="1828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VYDRA</a:t>
            </a:r>
            <a:endParaRPr lang="cs-CZ" sz="4000" b="1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450087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524182" y="3265949"/>
            <a:ext cx="11881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VÝR</a:t>
            </a:r>
            <a:endParaRPr lang="cs-CZ" sz="4000" b="1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41579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908154" y="3239914"/>
            <a:ext cx="21808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VYŽLE</a:t>
            </a:r>
          </a:p>
          <a:p>
            <a:r>
              <a:rPr lang="cs-CZ" sz="4000" b="1" dirty="0" smtClean="0"/>
              <a:t>(hubená)</a:t>
            </a:r>
            <a:endParaRPr lang="cs-CZ" sz="4000" b="1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856" y="3592061"/>
            <a:ext cx="1728192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56692" y="5157192"/>
            <a:ext cx="19945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POVYK</a:t>
            </a:r>
            <a:endParaRPr lang="cs-CZ" sz="4000" b="1" dirty="0"/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0930" y="3896499"/>
            <a:ext cx="1614636" cy="16146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257389" y="5157192"/>
            <a:ext cx="17217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VÝHEŇ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31797471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/>
      <p:bldP spid="6" grpId="0"/>
      <p:bldP spid="7" grpId="0"/>
      <p:bldP spid="8" grpId="0"/>
      <p:bldP spid="9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330</TotalTime>
  <Words>176</Words>
  <Application>Microsoft Office PowerPoint</Application>
  <PresentationFormat>Předvádění na obrazovce (4:3)</PresentationFormat>
  <Paragraphs>49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Vyjmenovaná slova po V</vt:lpstr>
      <vt:lpstr>Vyjmenovaný slova po V</vt:lpstr>
      <vt:lpstr>Vyjmenovaná slova po V</vt:lpstr>
      <vt:lpstr>Vyjmenovaná slova po V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B</dc:title>
  <dc:creator>Zaneta</dc:creator>
  <cp:lastModifiedBy>PC-0C4S</cp:lastModifiedBy>
  <cp:revision>31</cp:revision>
  <dcterms:created xsi:type="dcterms:W3CDTF">2012-09-25T14:12:29Z</dcterms:created>
  <dcterms:modified xsi:type="dcterms:W3CDTF">2012-11-09T21:41:25Z</dcterms:modified>
</cp:coreProperties>
</file>