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69" r:id="rId4"/>
    <p:sldId id="27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8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1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87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3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5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9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62917"/>
            <a:ext cx="889248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1600" b="1" dirty="0" smtClean="0"/>
              <a:t>Jazyk a jazyková komunikace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 </a:t>
            </a:r>
            <a:r>
              <a:rPr lang="cs-CZ" sz="1600" dirty="0" smtClean="0">
                <a:solidFill>
                  <a:prstClr val="black"/>
                </a:solidFill>
              </a:rPr>
              <a:t>VY_32_INOVACE_18_PROCVIČOVÁNÍ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</a:t>
            </a:r>
            <a:r>
              <a:rPr lang="cs-CZ" sz="1600" dirty="0" smtClean="0">
                <a:solidFill>
                  <a:prstClr val="black"/>
                </a:solidFill>
              </a:rPr>
              <a:t>2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Druh </a:t>
            </a:r>
            <a:r>
              <a:rPr lang="cs-CZ" sz="1600" b="1" dirty="0">
                <a:solidFill>
                  <a:prstClr val="black"/>
                </a:solidFill>
              </a:rPr>
              <a:t>materiálu:  </a:t>
            </a:r>
            <a:r>
              <a:rPr lang="cs-CZ" sz="1600" dirty="0">
                <a:solidFill>
                  <a:prstClr val="black"/>
                </a:solidFill>
              </a:rPr>
              <a:t>DUM </a:t>
            </a:r>
            <a:r>
              <a:rPr lang="cs-CZ" sz="1600" dirty="0" smtClean="0">
                <a:solidFill>
                  <a:prstClr val="black"/>
                </a:solidFill>
              </a:rPr>
              <a:t>ČJ </a:t>
            </a:r>
            <a:r>
              <a:rPr lang="cs-CZ" sz="1600" dirty="0">
                <a:solidFill>
                  <a:prstClr val="black"/>
                </a:solidFill>
              </a:rPr>
              <a:t>č. </a:t>
            </a:r>
            <a:r>
              <a:rPr lang="cs-CZ" sz="1600" dirty="0" smtClean="0">
                <a:solidFill>
                  <a:prstClr val="black"/>
                </a:solidFill>
              </a:rPr>
              <a:t>18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Škola: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8. 1. </a:t>
            </a:r>
            <a:r>
              <a:rPr lang="cs-CZ" sz="1600" smtClean="0">
                <a:solidFill>
                  <a:prstClr val="black"/>
                </a:solidFill>
              </a:rPr>
              <a:t>2012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</a:rPr>
              <a:t>Český jazyk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 smtClean="0">
                <a:solidFill>
                  <a:prstClr val="black"/>
                </a:solidFill>
              </a:rPr>
              <a:t>třetí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</a:t>
            </a:r>
            <a:r>
              <a:rPr lang="cs-CZ" sz="1500" dirty="0">
                <a:solidFill>
                  <a:prstClr val="black"/>
                </a:solidFill>
              </a:rPr>
              <a:t>Materiál  (DUM) určený k procvičení  vyjmenovaných slov po </a:t>
            </a:r>
            <a:r>
              <a:rPr lang="cs-CZ" sz="1500" dirty="0" smtClean="0">
                <a:solidFill>
                  <a:prstClr val="black"/>
                </a:solidFill>
              </a:rPr>
              <a:t>Z </a:t>
            </a:r>
            <a:r>
              <a:rPr lang="cs-CZ" sz="1500" dirty="0">
                <a:solidFill>
                  <a:prstClr val="black"/>
                </a:solidFill>
              </a:rPr>
              <a:t>a příbuzných slov</a:t>
            </a: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                 k vyjmenovaným slovům po </a:t>
            </a:r>
            <a:r>
              <a:rPr lang="cs-CZ" sz="1500" dirty="0" smtClean="0">
                <a:solidFill>
                  <a:prstClr val="black"/>
                </a:solidFill>
              </a:rPr>
              <a:t>Z. 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                 Je 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slova: </a:t>
            </a:r>
            <a:r>
              <a:rPr lang="cs-CZ" sz="1500" dirty="0">
                <a:solidFill>
                  <a:prstClr val="black"/>
                </a:solidFill>
              </a:rPr>
              <a:t>vyjmenovaná slova po </a:t>
            </a:r>
            <a:r>
              <a:rPr lang="cs-CZ" sz="1500" dirty="0" smtClean="0">
                <a:solidFill>
                  <a:prstClr val="black"/>
                </a:solidFill>
              </a:rPr>
              <a:t>Z </a:t>
            </a:r>
            <a:r>
              <a:rPr lang="cs-CZ" sz="1500" dirty="0">
                <a:solidFill>
                  <a:prstClr val="black"/>
                </a:solidFill>
              </a:rPr>
              <a:t>a příbuzná slova k vyjmenovaným slovům po Z</a:t>
            </a:r>
            <a:endParaRPr lang="cs-CZ" sz="15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Zdroje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r>
              <a:rPr lang="cs-CZ" sz="1600" dirty="0" smtClean="0">
                <a:solidFill>
                  <a:prstClr val="black"/>
                </a:solidFill>
              </a:rPr>
              <a:t> 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6482315"/>
              </p:ext>
            </p:extLst>
          </p:nvPr>
        </p:nvGraphicFramePr>
        <p:xfrm>
          <a:off x="251520" y="1756906"/>
          <a:ext cx="8640960" cy="33751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36504"/>
                <a:gridCol w="4104456"/>
              </a:tblGrid>
              <a:tr h="810090">
                <a:tc>
                  <a:txBody>
                    <a:bodyPr/>
                    <a:lstStyle/>
                    <a:p>
                      <a:r>
                        <a:rPr lang="cs-CZ" sz="2800" b="1" baseline="0" dirty="0" smtClean="0"/>
                        <a:t>ulice se ___________Severní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český ___________</a:t>
                      </a:r>
                    </a:p>
                  </a:txBody>
                  <a:tcPr/>
                </a:tc>
              </a:tr>
              <a:tr h="81009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vstávám __________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bude</a:t>
                      </a:r>
                      <a:r>
                        <a:rPr lang="cs-CZ" sz="2800" b="1" baseline="0" dirty="0" smtClean="0"/>
                        <a:t> to </a:t>
                      </a:r>
                      <a:r>
                        <a:rPr lang="cs-CZ" sz="2800" b="1" dirty="0" smtClean="0"/>
                        <a:t> __________</a:t>
                      </a:r>
                      <a:endParaRPr lang="cs-CZ" sz="2800" b="1" dirty="0"/>
                    </a:p>
                  </a:txBody>
                  <a:tcPr/>
                </a:tc>
              </a:tr>
              <a:tr h="81009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__________ na souboj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sněhové</a:t>
                      </a:r>
                      <a:r>
                        <a:rPr lang="cs-CZ" sz="2800" b="1" baseline="0" dirty="0" smtClean="0"/>
                        <a:t> ____________</a:t>
                      </a:r>
                      <a:endParaRPr lang="cs-CZ" sz="2800" b="1" dirty="0"/>
                    </a:p>
                  </a:txBody>
                  <a:tcPr/>
                </a:tc>
              </a:tr>
              <a:tr h="810090">
                <a:tc>
                  <a:txBody>
                    <a:bodyPr/>
                    <a:lstStyle/>
                    <a:p>
                      <a:r>
                        <a:rPr lang="cs-CZ" sz="2800" b="1" dirty="0" smtClean="0"/>
                        <a:t>kočičí</a:t>
                      </a:r>
                      <a:r>
                        <a:rPr lang="cs-CZ" sz="2800" b="1" baseline="0" dirty="0" smtClean="0"/>
                        <a:t> ____________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____________ únavou</a:t>
                      </a:r>
                    </a:p>
                    <a:p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3377" y="1268760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Přiřaď správně.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5157192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BRZY, JAZÝČKY, VYZÝVAT, JAZYK, NAZÝVÁ, JAZYKY, ZÍVAT, BRZIČKO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691680" y="256490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BRZY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31640" y="422108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JAZÝČKY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342900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VYZÝVAT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868144" y="1791980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JAZYK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72200" y="2636912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BRZIČKO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156176" y="342900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JAZYKY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547664" y="179198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NAZÝVÁ</a:t>
            </a:r>
            <a:endParaRPr lang="cs-CZ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60032" y="422108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ZÍVAT</a:t>
            </a:r>
            <a:endParaRPr lang="cs-CZ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76672"/>
            <a:ext cx="1274440" cy="1274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2469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a</a:t>
            </a:r>
            <a:r>
              <a:rPr lang="cs-CZ" b="1" dirty="0" smtClean="0"/>
              <a:t>nglický </a:t>
            </a:r>
            <a:r>
              <a:rPr lang="cs-CZ" b="1" dirty="0" err="1" smtClean="0"/>
              <a:t>jaz</a:t>
            </a:r>
            <a:r>
              <a:rPr lang="cs-CZ" b="1" dirty="0" smtClean="0"/>
              <a:t>__k,  silný </a:t>
            </a:r>
            <a:r>
              <a:rPr lang="cs-CZ" b="1" dirty="0" err="1" smtClean="0"/>
              <a:t>mraz__k</a:t>
            </a:r>
            <a:r>
              <a:rPr lang="cs-CZ" b="1" dirty="0" smtClean="0"/>
              <a:t>, </a:t>
            </a:r>
            <a:r>
              <a:rPr lang="cs-CZ" b="1" dirty="0" err="1" smtClean="0"/>
              <a:t>brz</a:t>
            </a:r>
            <a:r>
              <a:rPr lang="cs-CZ" b="1" dirty="0" smtClean="0"/>
              <a:t>__</a:t>
            </a:r>
            <a:r>
              <a:rPr lang="cs-CZ" b="1" dirty="0" err="1" smtClean="0"/>
              <a:t>čko</a:t>
            </a:r>
            <a:r>
              <a:rPr lang="cs-CZ" b="1" dirty="0" smtClean="0"/>
              <a:t> budou prázdniny, </a:t>
            </a:r>
            <a:r>
              <a:rPr lang="cs-CZ" b="1" dirty="0" err="1" smtClean="0"/>
              <a:t>z__tra</a:t>
            </a:r>
            <a:r>
              <a:rPr lang="cs-CZ" b="1" dirty="0" smtClean="0"/>
              <a:t> dopoledne, </a:t>
            </a:r>
            <a:r>
              <a:rPr lang="cs-CZ" b="1" dirty="0" err="1" smtClean="0"/>
              <a:t>dvojjaz</a:t>
            </a:r>
            <a:r>
              <a:rPr lang="cs-CZ" b="1" dirty="0" smtClean="0"/>
              <a:t>__</a:t>
            </a:r>
            <a:r>
              <a:rPr lang="cs-CZ" b="1" dirty="0" err="1" smtClean="0"/>
              <a:t>čný</a:t>
            </a:r>
            <a:r>
              <a:rPr lang="cs-CZ" b="1" dirty="0" smtClean="0"/>
              <a:t> slovník, z </a:t>
            </a:r>
            <a:r>
              <a:rPr lang="cs-CZ" b="1" dirty="0" err="1" smtClean="0"/>
              <a:t>ruz</a:t>
            </a:r>
            <a:r>
              <a:rPr lang="cs-CZ" b="1" dirty="0" smtClean="0"/>
              <a:t>__</a:t>
            </a:r>
            <a:r>
              <a:rPr lang="cs-CZ" b="1" dirty="0" err="1" smtClean="0"/>
              <a:t>ňského</a:t>
            </a:r>
            <a:r>
              <a:rPr lang="cs-CZ" b="1" dirty="0" smtClean="0"/>
              <a:t> letiště, </a:t>
            </a:r>
            <a:r>
              <a:rPr lang="cs-CZ" b="1" dirty="0" err="1" smtClean="0"/>
              <a:t>brz</a:t>
            </a:r>
            <a:r>
              <a:rPr lang="cs-CZ" b="1" dirty="0" smtClean="0"/>
              <a:t>__ přijde z__</a:t>
            </a:r>
            <a:r>
              <a:rPr lang="cs-CZ" b="1" dirty="0" err="1" smtClean="0"/>
              <a:t>ma</a:t>
            </a:r>
            <a:r>
              <a:rPr lang="cs-CZ" b="1" dirty="0" smtClean="0"/>
              <a:t>, </a:t>
            </a:r>
            <a:r>
              <a:rPr lang="cs-CZ" b="1" dirty="0" err="1" smtClean="0"/>
              <a:t>naz</a:t>
            </a:r>
            <a:r>
              <a:rPr lang="cs-CZ" b="1" dirty="0" smtClean="0"/>
              <a:t>__</a:t>
            </a:r>
            <a:r>
              <a:rPr lang="cs-CZ" b="1" dirty="0" err="1" smtClean="0"/>
              <a:t>vej</a:t>
            </a:r>
            <a:r>
              <a:rPr lang="cs-CZ" b="1" dirty="0" smtClean="0"/>
              <a:t> věci pravým jménem, </a:t>
            </a:r>
            <a:r>
              <a:rPr lang="cs-CZ" b="1" dirty="0" err="1" smtClean="0"/>
              <a:t>nez</a:t>
            </a:r>
            <a:r>
              <a:rPr lang="cs-CZ" b="1" dirty="0" smtClean="0"/>
              <a:t>__skal žádný bod, </a:t>
            </a:r>
            <a:r>
              <a:rPr lang="cs-CZ" b="1" dirty="0" err="1" smtClean="0"/>
              <a:t>Z__ta</a:t>
            </a:r>
            <a:r>
              <a:rPr lang="cs-CZ" b="1" dirty="0" smtClean="0"/>
              <a:t>, </a:t>
            </a:r>
            <a:r>
              <a:rPr lang="cs-CZ" b="1" dirty="0" err="1" smtClean="0"/>
              <a:t>roz</a:t>
            </a:r>
            <a:r>
              <a:rPr lang="cs-CZ" b="1" dirty="0" smtClean="0"/>
              <a:t>__</a:t>
            </a:r>
            <a:r>
              <a:rPr lang="cs-CZ" b="1" dirty="0" err="1" smtClean="0"/>
              <a:t>nkový</a:t>
            </a:r>
            <a:r>
              <a:rPr lang="cs-CZ" b="1" dirty="0" smtClean="0"/>
              <a:t> koláč, velké z__</a:t>
            </a:r>
            <a:r>
              <a:rPr lang="cs-CZ" b="1" dirty="0" err="1" smtClean="0"/>
              <a:t>sky</a:t>
            </a:r>
            <a:r>
              <a:rPr lang="cs-CZ" b="1" dirty="0" smtClean="0"/>
              <a:t>, strýc je </a:t>
            </a:r>
            <a:r>
              <a:rPr lang="cs-CZ" b="1" dirty="0" err="1" smtClean="0"/>
              <a:t>jaz</a:t>
            </a:r>
            <a:r>
              <a:rPr lang="cs-CZ" b="1" dirty="0" smtClean="0"/>
              <a:t>__</a:t>
            </a:r>
            <a:r>
              <a:rPr lang="cs-CZ" b="1" dirty="0" err="1" smtClean="0"/>
              <a:t>kovědec</a:t>
            </a:r>
            <a:r>
              <a:rPr lang="cs-CZ" b="1" dirty="0" smtClean="0"/>
              <a:t>, </a:t>
            </a:r>
            <a:r>
              <a:rPr lang="cs-CZ" b="1" dirty="0" err="1" smtClean="0"/>
              <a:t>poz</a:t>
            </a:r>
            <a:r>
              <a:rPr lang="cs-CZ" b="1" dirty="0" smtClean="0"/>
              <a:t>__</a:t>
            </a:r>
            <a:r>
              <a:rPr lang="cs-CZ" b="1" dirty="0" err="1" smtClean="0"/>
              <a:t>nkovaný</a:t>
            </a:r>
            <a:r>
              <a:rPr lang="cs-CZ" b="1" dirty="0" smtClean="0"/>
              <a:t> plech, teplý </a:t>
            </a:r>
            <a:r>
              <a:rPr lang="cs-CZ" b="1" dirty="0" err="1" smtClean="0"/>
              <a:t>z__mník</a:t>
            </a:r>
            <a:r>
              <a:rPr lang="cs-CZ" b="1" dirty="0" smtClean="0"/>
              <a:t>, má mlsný </a:t>
            </a:r>
            <a:r>
              <a:rPr lang="cs-CZ" b="1" dirty="0" err="1" smtClean="0"/>
              <a:t>jaz</a:t>
            </a:r>
            <a:r>
              <a:rPr lang="cs-CZ" b="1" dirty="0" smtClean="0"/>
              <a:t>__</a:t>
            </a:r>
            <a:r>
              <a:rPr lang="cs-CZ" b="1" dirty="0" err="1" smtClean="0"/>
              <a:t>ček</a:t>
            </a:r>
            <a:r>
              <a:rPr lang="cs-CZ" b="1" dirty="0" smtClean="0"/>
              <a:t>, malý </a:t>
            </a:r>
            <a:r>
              <a:rPr lang="cs-CZ" b="1" dirty="0" err="1" smtClean="0"/>
              <a:t>voz__k</a:t>
            </a:r>
            <a:r>
              <a:rPr lang="cs-CZ" b="1" dirty="0" smtClean="0"/>
              <a:t>, zuby se zkaz__</a:t>
            </a:r>
            <a:r>
              <a:rPr lang="cs-CZ" b="1" dirty="0" err="1" smtClean="0"/>
              <a:t>ly</a:t>
            </a: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67544" y="126876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Doplň: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57905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b="1" dirty="0">
                <a:solidFill>
                  <a:prstClr val="black"/>
                </a:solidFill>
              </a:rPr>
              <a:t>anglický </a:t>
            </a:r>
            <a:r>
              <a:rPr lang="cs-CZ" b="1" dirty="0" smtClean="0">
                <a:solidFill>
                  <a:prstClr val="black"/>
                </a:solidFill>
              </a:rPr>
              <a:t>jaz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b="1" dirty="0" smtClean="0">
                <a:solidFill>
                  <a:prstClr val="black"/>
                </a:solidFill>
              </a:rPr>
              <a:t>k</a:t>
            </a:r>
            <a:r>
              <a:rPr lang="cs-CZ" b="1" dirty="0">
                <a:solidFill>
                  <a:prstClr val="black"/>
                </a:solidFill>
              </a:rPr>
              <a:t>,  silný </a:t>
            </a:r>
            <a:r>
              <a:rPr lang="cs-CZ" b="1" dirty="0" smtClean="0">
                <a:solidFill>
                  <a:prstClr val="black"/>
                </a:solidFill>
              </a:rPr>
              <a:t>mraz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prstClr val="black"/>
                </a:solidFill>
              </a:rPr>
              <a:t>k</a:t>
            </a:r>
            <a:r>
              <a:rPr lang="cs-CZ" b="1" dirty="0">
                <a:solidFill>
                  <a:prstClr val="black"/>
                </a:solidFill>
              </a:rPr>
              <a:t>, </a:t>
            </a:r>
            <a:r>
              <a:rPr lang="cs-CZ" b="1" dirty="0" smtClean="0">
                <a:solidFill>
                  <a:prstClr val="black"/>
                </a:solidFill>
              </a:rPr>
              <a:t>brz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čko </a:t>
            </a:r>
            <a:r>
              <a:rPr lang="cs-CZ" b="1" dirty="0">
                <a:solidFill>
                  <a:prstClr val="black"/>
                </a:solidFill>
              </a:rPr>
              <a:t>budou prázdniny, </a:t>
            </a:r>
            <a:r>
              <a:rPr lang="cs-CZ" b="1" dirty="0" smtClean="0">
                <a:solidFill>
                  <a:prstClr val="black"/>
                </a:solidFill>
              </a:rPr>
              <a:t>z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prstClr val="black"/>
                </a:solidFill>
              </a:rPr>
              <a:t>tra </a:t>
            </a:r>
            <a:r>
              <a:rPr lang="cs-CZ" b="1" dirty="0">
                <a:solidFill>
                  <a:prstClr val="black"/>
                </a:solidFill>
              </a:rPr>
              <a:t>dopoledne, </a:t>
            </a:r>
            <a:r>
              <a:rPr lang="cs-CZ" b="1" dirty="0" smtClean="0">
                <a:solidFill>
                  <a:prstClr val="black"/>
                </a:solidFill>
              </a:rPr>
              <a:t>dvojjaz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b="1" dirty="0" smtClean="0">
                <a:solidFill>
                  <a:prstClr val="black"/>
                </a:solidFill>
              </a:rPr>
              <a:t>čný  slovník</a:t>
            </a:r>
            <a:r>
              <a:rPr lang="cs-CZ" b="1" dirty="0">
                <a:solidFill>
                  <a:prstClr val="black"/>
                </a:solidFill>
              </a:rPr>
              <a:t>, z </a:t>
            </a:r>
            <a:r>
              <a:rPr lang="cs-CZ" b="1" dirty="0" smtClean="0">
                <a:solidFill>
                  <a:prstClr val="black"/>
                </a:solidFill>
              </a:rPr>
              <a:t>ruz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b="1" dirty="0" smtClean="0">
                <a:solidFill>
                  <a:prstClr val="black"/>
                </a:solidFill>
              </a:rPr>
              <a:t>ňského </a:t>
            </a:r>
            <a:r>
              <a:rPr lang="cs-CZ" b="1" dirty="0">
                <a:solidFill>
                  <a:prstClr val="black"/>
                </a:solidFill>
              </a:rPr>
              <a:t>letiště, </a:t>
            </a:r>
            <a:r>
              <a:rPr lang="cs-CZ" b="1" dirty="0" smtClean="0">
                <a:solidFill>
                  <a:prstClr val="black"/>
                </a:solidFill>
              </a:rPr>
              <a:t>brz</a:t>
            </a:r>
            <a:r>
              <a:rPr lang="cs-CZ" b="1" dirty="0">
                <a:solidFill>
                  <a:srgbClr val="FF0000"/>
                </a:solidFill>
              </a:rPr>
              <a:t>y</a:t>
            </a:r>
            <a:r>
              <a:rPr lang="cs-CZ" b="1" dirty="0" smtClean="0">
                <a:solidFill>
                  <a:prstClr val="black"/>
                </a:solidFill>
              </a:rPr>
              <a:t> </a:t>
            </a:r>
            <a:r>
              <a:rPr lang="cs-CZ" b="1" dirty="0">
                <a:solidFill>
                  <a:prstClr val="black"/>
                </a:solidFill>
              </a:rPr>
              <a:t>přijde </a:t>
            </a:r>
            <a:r>
              <a:rPr lang="cs-CZ" b="1" dirty="0" smtClean="0">
                <a:solidFill>
                  <a:prstClr val="black"/>
                </a:solidFill>
              </a:rPr>
              <a:t>     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ma</a:t>
            </a:r>
            <a:r>
              <a:rPr lang="cs-CZ" b="1" dirty="0">
                <a:solidFill>
                  <a:prstClr val="black"/>
                </a:solidFill>
              </a:rPr>
              <a:t>, </a:t>
            </a:r>
            <a:r>
              <a:rPr lang="cs-CZ" b="1" dirty="0" smtClean="0">
                <a:solidFill>
                  <a:prstClr val="black"/>
                </a:solidFill>
              </a:rPr>
              <a:t>naz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b="1" dirty="0" smtClean="0">
                <a:solidFill>
                  <a:prstClr val="black"/>
                </a:solidFill>
              </a:rPr>
              <a:t>vej </a:t>
            </a:r>
            <a:r>
              <a:rPr lang="cs-CZ" b="1" dirty="0">
                <a:solidFill>
                  <a:prstClr val="black"/>
                </a:solidFill>
              </a:rPr>
              <a:t>věci pravým jménem, </a:t>
            </a:r>
            <a:r>
              <a:rPr lang="cs-CZ" b="1" dirty="0" smtClean="0">
                <a:solidFill>
                  <a:prstClr val="black"/>
                </a:solidFill>
              </a:rPr>
              <a:t>        nez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prstClr val="black"/>
                </a:solidFill>
              </a:rPr>
              <a:t>skal </a:t>
            </a:r>
            <a:r>
              <a:rPr lang="cs-CZ" b="1" dirty="0">
                <a:solidFill>
                  <a:prstClr val="black"/>
                </a:solidFill>
              </a:rPr>
              <a:t>žádný bod, </a:t>
            </a:r>
            <a:r>
              <a:rPr lang="cs-CZ" b="1" dirty="0" smtClean="0">
                <a:solidFill>
                  <a:prstClr val="black"/>
                </a:solidFill>
              </a:rPr>
              <a:t>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ta</a:t>
            </a:r>
            <a:r>
              <a:rPr lang="cs-CZ" b="1" dirty="0">
                <a:solidFill>
                  <a:prstClr val="black"/>
                </a:solidFill>
              </a:rPr>
              <a:t>, </a:t>
            </a:r>
            <a:r>
              <a:rPr lang="cs-CZ" b="1" dirty="0" smtClean="0">
                <a:solidFill>
                  <a:prstClr val="black"/>
                </a:solidFill>
              </a:rPr>
              <a:t>roz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nkový </a:t>
            </a:r>
            <a:r>
              <a:rPr lang="cs-CZ" b="1" dirty="0">
                <a:solidFill>
                  <a:prstClr val="black"/>
                </a:solidFill>
              </a:rPr>
              <a:t>koláč, </a:t>
            </a:r>
            <a:r>
              <a:rPr lang="cs-CZ" b="1" dirty="0" smtClean="0">
                <a:solidFill>
                  <a:prstClr val="black"/>
                </a:solidFill>
              </a:rPr>
              <a:t>    velké 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sky</a:t>
            </a:r>
            <a:r>
              <a:rPr lang="cs-CZ" b="1" dirty="0">
                <a:solidFill>
                  <a:prstClr val="black"/>
                </a:solidFill>
              </a:rPr>
              <a:t>, strýc je </a:t>
            </a:r>
            <a:r>
              <a:rPr lang="cs-CZ" b="1" dirty="0" smtClean="0">
                <a:solidFill>
                  <a:prstClr val="black"/>
                </a:solidFill>
              </a:rPr>
              <a:t>jaz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b="1" dirty="0" smtClean="0">
                <a:solidFill>
                  <a:prstClr val="black"/>
                </a:solidFill>
              </a:rPr>
              <a:t>kovědec</a:t>
            </a:r>
            <a:r>
              <a:rPr lang="cs-CZ" b="1" dirty="0">
                <a:solidFill>
                  <a:prstClr val="black"/>
                </a:solidFill>
              </a:rPr>
              <a:t>, </a:t>
            </a:r>
            <a:r>
              <a:rPr lang="cs-CZ" b="1" dirty="0" smtClean="0">
                <a:solidFill>
                  <a:prstClr val="black"/>
                </a:solidFill>
              </a:rPr>
              <a:t>     poz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nkovaný </a:t>
            </a:r>
            <a:r>
              <a:rPr lang="cs-CZ" b="1" dirty="0">
                <a:solidFill>
                  <a:prstClr val="black"/>
                </a:solidFill>
              </a:rPr>
              <a:t>plech, teplý </a:t>
            </a:r>
            <a:r>
              <a:rPr lang="cs-CZ" b="1" dirty="0" smtClean="0">
                <a:solidFill>
                  <a:prstClr val="black"/>
                </a:solidFill>
              </a:rPr>
              <a:t>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mník</a:t>
            </a:r>
            <a:r>
              <a:rPr lang="cs-CZ" b="1" dirty="0">
                <a:solidFill>
                  <a:prstClr val="black"/>
                </a:solidFill>
              </a:rPr>
              <a:t>, má mlsný </a:t>
            </a:r>
            <a:r>
              <a:rPr lang="cs-CZ" b="1" dirty="0" smtClean="0">
                <a:solidFill>
                  <a:prstClr val="black"/>
                </a:solidFill>
              </a:rPr>
              <a:t>jaz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b="1" dirty="0" smtClean="0">
                <a:solidFill>
                  <a:prstClr val="black"/>
                </a:solidFill>
              </a:rPr>
              <a:t>ček</a:t>
            </a:r>
            <a:r>
              <a:rPr lang="cs-CZ" b="1" dirty="0">
                <a:solidFill>
                  <a:prstClr val="black"/>
                </a:solidFill>
              </a:rPr>
              <a:t>, malý </a:t>
            </a:r>
            <a:r>
              <a:rPr lang="cs-CZ" b="1" dirty="0" smtClean="0">
                <a:solidFill>
                  <a:prstClr val="black"/>
                </a:solidFill>
              </a:rPr>
              <a:t>voz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b="1" dirty="0" smtClean="0">
                <a:solidFill>
                  <a:prstClr val="black"/>
                </a:solidFill>
              </a:rPr>
              <a:t>k</a:t>
            </a:r>
            <a:r>
              <a:rPr lang="cs-CZ" b="1" dirty="0">
                <a:solidFill>
                  <a:prstClr val="black"/>
                </a:solidFill>
              </a:rPr>
              <a:t>, zuby se </a:t>
            </a:r>
            <a:r>
              <a:rPr lang="cs-CZ" b="1" dirty="0" smtClean="0">
                <a:solidFill>
                  <a:prstClr val="black"/>
                </a:solidFill>
              </a:rPr>
              <a:t>zkaz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b="1" dirty="0" smtClean="0">
                <a:solidFill>
                  <a:prstClr val="black"/>
                </a:solidFill>
              </a:rPr>
              <a:t>ly</a:t>
            </a:r>
            <a:endParaRPr lang="cs-CZ" b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31007" y="1268760"/>
            <a:ext cx="8856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Řešení: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15644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338</Words>
  <Application>Microsoft Office PowerPoint</Application>
  <PresentationFormat>Předvádění na obrazovce (4:3)</PresentationFormat>
  <Paragraphs>42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Procvičování</vt:lpstr>
      <vt:lpstr>Procvičování</vt:lpstr>
      <vt:lpstr>Procvičování</vt:lpstr>
      <vt:lpstr>Procvičování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Zaneta</dc:creator>
  <cp:lastModifiedBy>PC-0C4S</cp:lastModifiedBy>
  <cp:revision>40</cp:revision>
  <dcterms:created xsi:type="dcterms:W3CDTF">2012-09-25T14:12:29Z</dcterms:created>
  <dcterms:modified xsi:type="dcterms:W3CDTF">2012-11-09T21:43:44Z</dcterms:modified>
</cp:coreProperties>
</file>