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5A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>
        <p:scale>
          <a:sx n="100" d="100"/>
          <a:sy n="100" d="100"/>
        </p:scale>
        <p:origin x="-510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C07D6-560C-4C9F-8181-084FBFEA732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7F9E1F-03DB-4D23-8D5F-E6DC05B47D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946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3036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614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049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509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358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67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989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864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418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57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8403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0838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</a:t>
            </a:r>
            <a:r>
              <a:rPr lang="cs-CZ" sz="2800" b="1" smtClean="0">
                <a:solidFill>
                  <a:schemeClr val="tx1"/>
                </a:solidFill>
              </a:rPr>
              <a:t>souznačná 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55637"/>
            <a:ext cx="8229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lvl="0" indent="0" algn="ctr">
              <a:buNone/>
            </a:pPr>
            <a:r>
              <a:rPr lang="cs-CZ" sz="1500" b="1" dirty="0">
                <a:solidFill>
                  <a:prstClr val="black"/>
                </a:solidFill>
              </a:rPr>
              <a:t>Jazyk a jazyková komunikace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Číslo projektu:  </a:t>
            </a:r>
            <a:r>
              <a:rPr lang="cs-CZ" sz="1500" dirty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Šablona:  </a:t>
            </a:r>
            <a:r>
              <a:rPr lang="cs-CZ" sz="1500" dirty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5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Název:  </a:t>
            </a:r>
            <a:r>
              <a:rPr lang="cs-CZ" sz="1500" dirty="0" smtClean="0">
                <a:solidFill>
                  <a:prstClr val="black"/>
                </a:solidFill>
              </a:rPr>
              <a:t>VY_32_INOVACE_08_SLOVA SOUZNAČNÁ 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Sada: </a:t>
            </a:r>
            <a:r>
              <a:rPr lang="cs-CZ" sz="1500" dirty="0" smtClean="0">
                <a:solidFill>
                  <a:prstClr val="black"/>
                </a:solidFill>
              </a:rPr>
              <a:t>3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Druh materiálu:  </a:t>
            </a:r>
            <a:r>
              <a:rPr lang="cs-CZ" sz="1500" dirty="0">
                <a:solidFill>
                  <a:prstClr val="black"/>
                </a:solidFill>
              </a:rPr>
              <a:t>DUM ČJ č. </a:t>
            </a:r>
            <a:r>
              <a:rPr lang="cs-CZ" sz="1500" dirty="0" smtClean="0">
                <a:solidFill>
                  <a:prstClr val="black"/>
                </a:solidFill>
              </a:rPr>
              <a:t>8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Jméno autora:  </a:t>
            </a:r>
            <a:r>
              <a:rPr lang="cs-CZ" sz="15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Škola: </a:t>
            </a:r>
            <a:r>
              <a:rPr lang="cs-CZ" sz="1500" dirty="0">
                <a:solidFill>
                  <a:prstClr val="black"/>
                </a:solidFill>
              </a:rPr>
              <a:t>ZŠ A MŠ Cholina, okres Olomouc, příspěvková organizace, Cholina 35, 783 22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Datum vytvoření: </a:t>
            </a:r>
            <a:r>
              <a:rPr lang="cs-CZ" sz="1500" dirty="0" smtClean="0">
                <a:solidFill>
                  <a:prstClr val="black"/>
                </a:solidFill>
              </a:rPr>
              <a:t>9. 11. </a:t>
            </a:r>
            <a:r>
              <a:rPr lang="cs-CZ" sz="1500" smtClean="0">
                <a:solidFill>
                  <a:prstClr val="black"/>
                </a:solidFill>
              </a:rPr>
              <a:t>2011</a:t>
            </a:r>
            <a:endParaRPr lang="cs-CZ" sz="15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Předmět:  </a:t>
            </a:r>
            <a:r>
              <a:rPr lang="cs-CZ" sz="15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Ročník:  </a:t>
            </a:r>
            <a:r>
              <a:rPr lang="cs-CZ" sz="1500" dirty="0">
                <a:solidFill>
                  <a:prstClr val="black"/>
                </a:solidFill>
              </a:rPr>
              <a:t>třetí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Anotace:  </a:t>
            </a:r>
            <a:r>
              <a:rPr lang="cs-CZ" sz="1500" dirty="0">
                <a:solidFill>
                  <a:prstClr val="black"/>
                </a:solidFill>
              </a:rPr>
              <a:t>Materiál  (DUM) určený k </a:t>
            </a:r>
            <a:r>
              <a:rPr lang="cs-CZ" sz="1500" dirty="0" smtClean="0">
                <a:solidFill>
                  <a:prstClr val="black"/>
                </a:solidFill>
              </a:rPr>
              <a:t>procvičení  souznačných slov – synonym.</a:t>
            </a: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</a:t>
            </a:r>
            <a:r>
              <a:rPr lang="cs-CZ" sz="1500" dirty="0" smtClean="0">
                <a:solidFill>
                  <a:prstClr val="black"/>
                </a:solidFill>
              </a:rPr>
              <a:t>                  Je </a:t>
            </a:r>
            <a:r>
              <a:rPr lang="cs-CZ" sz="1500" dirty="0">
                <a:solidFill>
                  <a:prstClr val="black"/>
                </a:solidFill>
              </a:rPr>
              <a:t>určen ke společné práci,  která proběhne na interaktivní tabuli. 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Klíčová slova</a:t>
            </a:r>
            <a:r>
              <a:rPr lang="cs-CZ" sz="1500" b="1" dirty="0" smtClean="0">
                <a:solidFill>
                  <a:prstClr val="black"/>
                </a:solidFill>
              </a:rPr>
              <a:t>:    </a:t>
            </a:r>
            <a:r>
              <a:rPr lang="cs-CZ" sz="1500" dirty="0" smtClean="0">
                <a:solidFill>
                  <a:prstClr val="black"/>
                </a:solidFill>
              </a:rPr>
              <a:t>slova souznačná - synonyma  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Zdroje</a:t>
            </a:r>
            <a:r>
              <a:rPr lang="cs-CZ" sz="1500" b="1" dirty="0" smtClean="0">
                <a:solidFill>
                  <a:prstClr val="black"/>
                </a:solidFill>
              </a:rPr>
              <a:t>:  </a:t>
            </a:r>
            <a:r>
              <a:rPr lang="cs-CZ" sz="1500" dirty="0" smtClean="0">
                <a:solidFill>
                  <a:prstClr val="black"/>
                </a:solidFill>
              </a:rPr>
              <a:t>archiv autorky  </a:t>
            </a: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38" y="5997599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931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5692" y="1471636"/>
            <a:ext cx="889248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b="1" dirty="0" smtClean="0">
                <a:solidFill>
                  <a:srgbClr val="FF0000"/>
                </a:solidFill>
              </a:rPr>
              <a:t>Slova souznačná – </a:t>
            </a:r>
            <a:r>
              <a:rPr lang="cs-CZ" sz="5400" b="1" dirty="0" smtClean="0"/>
              <a:t>SYNONYMA</a:t>
            </a:r>
          </a:p>
          <a:p>
            <a:pPr marL="0" indent="0" algn="ctr">
              <a:buNone/>
            </a:pPr>
            <a:r>
              <a:rPr lang="cs-CZ" sz="4800" b="1" dirty="0" smtClean="0">
                <a:solidFill>
                  <a:srgbClr val="FF0000"/>
                </a:solidFill>
              </a:rPr>
              <a:t>jsou slova </a:t>
            </a:r>
            <a:r>
              <a:rPr lang="cs-CZ" sz="4800" b="1" u="sng" dirty="0" smtClean="0">
                <a:solidFill>
                  <a:srgbClr val="FF0000"/>
                </a:solidFill>
              </a:rPr>
              <a:t>stejného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cs-CZ" sz="4800" b="1" dirty="0" smtClean="0">
                <a:solidFill>
                  <a:srgbClr val="FF0000"/>
                </a:solidFill>
              </a:rPr>
              <a:t>nebo</a:t>
            </a:r>
          </a:p>
          <a:p>
            <a:pPr marL="0" indent="0" algn="ctr">
              <a:buNone/>
            </a:pP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r>
              <a:rPr lang="cs-CZ" sz="4800" b="1" u="sng" smtClean="0">
                <a:solidFill>
                  <a:srgbClr val="FF0000"/>
                </a:solidFill>
              </a:rPr>
              <a:t>podobného</a:t>
            </a:r>
            <a:r>
              <a:rPr lang="cs-CZ" sz="4800" b="1" smtClean="0">
                <a:solidFill>
                  <a:srgbClr val="FF0000"/>
                </a:solidFill>
              </a:rPr>
              <a:t> významu.</a:t>
            </a:r>
            <a:endParaRPr lang="cs-CZ" sz="4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35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3500" b="1" dirty="0">
              <a:solidFill>
                <a:srgbClr val="FF000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38" y="5997599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souznačná a protikladná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4974976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i="1" dirty="0" smtClean="0">
                <a:solidFill>
                  <a:srgbClr val="0070C0"/>
                </a:solidFill>
              </a:rPr>
              <a:t>KLUK - CHLAPEC</a:t>
            </a:r>
            <a:endParaRPr lang="cs-CZ" sz="60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655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Doplň do tabulky slova souznačná.</a:t>
            </a:r>
          </a:p>
          <a:p>
            <a:pPr marL="0" indent="0">
              <a:buNone/>
            </a:pP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38" y="5997599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21407" y="116632"/>
            <a:ext cx="8229600" cy="1143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souznačná a protikladná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156283"/>
              </p:ext>
            </p:extLst>
          </p:nvPr>
        </p:nvGraphicFramePr>
        <p:xfrm>
          <a:off x="467544" y="1844824"/>
          <a:ext cx="8280920" cy="4145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486054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JEŽIBABA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HLASITÝ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</a:tr>
              <a:tr h="486054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KRÁL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VÝTEČNÝ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486054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OBLAKA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HODNÝ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</a:tr>
              <a:tr h="486054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MILÁ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MÁLO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</a:tr>
              <a:tr h="486054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PĚKNÁ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ČESTNÝ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</a:tr>
              <a:tr h="486054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PLÁČ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DÍVKA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</a:tr>
              <a:tr h="486054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STATEČNÝ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VELKÝ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486054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POTRAVA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PODNOS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447764" y="184482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ČARODĚJNICE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234888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VLÁDCE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66864" y="2852936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MRAKY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49699" y="3378091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PŘÍJEMNÁ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55776" y="3933056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HEZKÁ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9983" y="4437112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VZLYKOT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49699" y="494116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ODVÁŽNÝ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66864" y="5445224"/>
            <a:ext cx="2071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JÍDLO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725766" y="1844824"/>
            <a:ext cx="2094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HLUČNÝ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725766" y="2348880"/>
            <a:ext cx="202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VÝBORNÝ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725766" y="2852936"/>
            <a:ext cx="202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LASKAVÝ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725766" y="3378091"/>
            <a:ext cx="202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TROCHU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725766" y="3933056"/>
            <a:ext cx="202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POCTIVÝ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725766" y="4437112"/>
            <a:ext cx="2166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HOLKA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25766" y="4941168"/>
            <a:ext cx="2094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OBROVSKÝ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25766" y="5445224"/>
            <a:ext cx="202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TÁC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23598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4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173</Words>
  <Application>Microsoft Office PowerPoint</Application>
  <PresentationFormat>Předvádění na obrazovce (4:3)</PresentationFormat>
  <Paragraphs>56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Slova souznačná </vt:lpstr>
      <vt:lpstr>Slova souznačná a protikladná</vt:lpstr>
      <vt:lpstr>Slova souznačná a protikladná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Abeceda</dc:title>
  <dc:creator>Zaneta</dc:creator>
  <cp:lastModifiedBy>PC-0C4S</cp:lastModifiedBy>
  <cp:revision>59</cp:revision>
  <dcterms:created xsi:type="dcterms:W3CDTF">2012-09-30T19:56:26Z</dcterms:created>
  <dcterms:modified xsi:type="dcterms:W3CDTF">2012-11-10T11:14:05Z</dcterms:modified>
</cp:coreProperties>
</file>