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2" r:id="rId3"/>
    <p:sldId id="263" r:id="rId4"/>
    <p:sldId id="264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AC00"/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C00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Stavba slova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rgbClr val="FFC00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VY_32_INOVACE_11_STAVBA SLOVA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11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12. 11.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 stavby slov, rozlišování kořene, předponové části  a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příponové části.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stavba slova, kořen, předponová část, příponová část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4170623"/>
              </p:ext>
            </p:extLst>
          </p:nvPr>
        </p:nvGraphicFramePr>
        <p:xfrm>
          <a:off x="467544" y="2204864"/>
          <a:ext cx="8229600" cy="301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PŘEDPONOVÁ ČÁST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KOŘEN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PŘÍPONOVÁ ČÁST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UČ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ITELKA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VY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UČ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IT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UČ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ITELSKÉ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NA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UČ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IT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Stavba slova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888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Stavba slova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66907202"/>
              </p:ext>
            </p:extLst>
          </p:nvPr>
        </p:nvGraphicFramePr>
        <p:xfrm>
          <a:off x="467544" y="2132856"/>
          <a:ext cx="8229600" cy="301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PŘEDPONOVÁ ČÁST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KOŘEN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PŘÍPONOVÁ ČÁST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LET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EC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OD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LET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LET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UŠKA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VÝ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LET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E2AC00"/>
                          </a:solidFill>
                        </a:rPr>
                        <a:t>NÍK</a:t>
                      </a:r>
                      <a:endParaRPr lang="cs-CZ" sz="2800" b="1" dirty="0">
                        <a:solidFill>
                          <a:srgbClr val="E2AC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52614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9057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PŘI – LEP – IT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ZA – HRAD - NÍK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C00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Stavba slova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12715" y="2780581"/>
            <a:ext cx="1800200" cy="648072"/>
          </a:xfrm>
          <a:prstGeom prst="rect">
            <a:avLst/>
          </a:prstGeom>
          <a:noFill/>
          <a:ln>
            <a:solidFill>
              <a:srgbClr val="E2A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23928" y="2780581"/>
            <a:ext cx="1800200" cy="648072"/>
          </a:xfrm>
          <a:prstGeom prst="rect">
            <a:avLst/>
          </a:prstGeom>
          <a:noFill/>
          <a:ln>
            <a:solidFill>
              <a:srgbClr val="E2A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22218" y="2774665"/>
            <a:ext cx="1800200" cy="648072"/>
          </a:xfrm>
          <a:prstGeom prst="rect">
            <a:avLst/>
          </a:prstGeom>
          <a:noFill/>
          <a:ln>
            <a:solidFill>
              <a:srgbClr val="E2A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010719" y="2274894"/>
            <a:ext cx="720080" cy="4044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717157" y="2340428"/>
            <a:ext cx="0" cy="3388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508104" y="2274894"/>
            <a:ext cx="1080120" cy="4044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910211" y="2774665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PŘEDPONOVÁ ČÁST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289864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KOŘEN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13040" y="2774665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PŘÍPONOVÁ ČÁST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30599" y="5034306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PŘEDPONOVÁ ČÁST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1952303" y="5040293"/>
            <a:ext cx="1800200" cy="648072"/>
          </a:xfrm>
          <a:prstGeom prst="rect">
            <a:avLst/>
          </a:prstGeom>
          <a:noFill/>
          <a:ln>
            <a:solidFill>
              <a:srgbClr val="E2A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23928" y="5019881"/>
            <a:ext cx="1800200" cy="648072"/>
          </a:xfrm>
          <a:prstGeom prst="rect">
            <a:avLst/>
          </a:prstGeom>
          <a:noFill/>
          <a:ln>
            <a:solidFill>
              <a:srgbClr val="E2A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22218" y="5034306"/>
            <a:ext cx="1800200" cy="648072"/>
          </a:xfrm>
          <a:prstGeom prst="rect">
            <a:avLst/>
          </a:prstGeom>
          <a:noFill/>
          <a:ln>
            <a:solidFill>
              <a:srgbClr val="E2A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923928" y="5158287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KOŘEN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13040" y="5040293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PŘÍPONOVÁ ČÁST</a:t>
            </a:r>
            <a:endParaRPr lang="cs-CZ" sz="2000" b="1" dirty="0"/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3010719" y="4653136"/>
            <a:ext cx="409153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572000" y="465313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724128" y="4653136"/>
            <a:ext cx="86409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14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2" grpId="0" animBg="1"/>
      <p:bldP spid="6" grpId="0" animBg="1"/>
      <p:bldP spid="7" grpId="0" animBg="1"/>
      <p:bldP spid="15" grpId="0"/>
      <p:bldP spid="16" grpId="0"/>
      <p:bldP spid="17" grpId="0"/>
      <p:bldP spid="18" grpId="0"/>
      <p:bldP spid="19" grpId="0" animBg="1"/>
      <p:bldP spid="20" grpId="0" animBg="1"/>
      <p:bldP spid="21" grpId="0" animBg="1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7386562"/>
              </p:ext>
            </p:extLst>
          </p:nvPr>
        </p:nvGraphicFramePr>
        <p:xfrm>
          <a:off x="539552" y="1772816"/>
          <a:ext cx="8229600" cy="26204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- SLOV-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- LES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- LOV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547856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Stavba slova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4581128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LESNÍ,  VYLOVIT, ZÁLESÁK, SLOVNÍK, ÚLOVEK,  PRALES, LOVIŠTĚ, VYSLOVIT, ZALESNIT,   LOVEC, OSLOVIT, SLOVÍČKO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27687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LESNÍ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387149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SLOVÍČKO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227687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VYLOVIT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278092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ZÁLESÁK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227687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SLOVNÍK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278092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ÚLOVEK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32849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PRALES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328498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LOVIŠTĚ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80009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VYSLOVIT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378904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ZALESNIT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12160" y="378904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LOVEC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333027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OSLOVIT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44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223</Words>
  <Application>Microsoft Office PowerPoint</Application>
  <PresentationFormat>Předvádění na obrazovce (4:3)</PresentationFormat>
  <Paragraphs>74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Stavba slova</vt:lpstr>
      <vt:lpstr>Stavba slova</vt:lpstr>
      <vt:lpstr>Stavba slova</vt:lpstr>
      <vt:lpstr>Stavba slova</vt:lpstr>
      <vt:lpstr>Stavba slova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70</cp:revision>
  <dcterms:created xsi:type="dcterms:W3CDTF">2012-09-30T19:56:26Z</dcterms:created>
  <dcterms:modified xsi:type="dcterms:W3CDTF">2012-11-10T11:16:26Z</dcterms:modified>
</cp:coreProperties>
</file>