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62" r:id="rId3"/>
    <p:sldId id="263" r:id="rId4"/>
    <p:sldId id="264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Slova nadřazená a podřazená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VY_32_INOVACE_12_SLOVA NADŘAZENÁ A PODŘAZENÁ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12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12. 11.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nadřazených slov a podřazených slov. </a:t>
            </a: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</a:t>
            </a:r>
            <a:r>
              <a:rPr lang="cs-CZ" sz="1500" dirty="0" smtClean="0">
                <a:solidFill>
                  <a:prstClr val="black"/>
                </a:solidFill>
              </a:rPr>
              <a:t>slovo nadřazené a slovo podřazené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.</a:t>
            </a: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Slova nadřazená a podřazená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83768" y="2173506"/>
            <a:ext cx="3888432" cy="9277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8" name="Obdélník 7"/>
          <p:cNvSpPr/>
          <p:nvPr/>
        </p:nvSpPr>
        <p:spPr>
          <a:xfrm>
            <a:off x="6929511" y="4509120"/>
            <a:ext cx="1944216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0" name="Obdélník 9"/>
          <p:cNvSpPr/>
          <p:nvPr/>
        </p:nvSpPr>
        <p:spPr>
          <a:xfrm>
            <a:off x="4795031" y="4509120"/>
            <a:ext cx="1944216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1" name="Obdélník 10"/>
          <p:cNvSpPr/>
          <p:nvPr/>
        </p:nvSpPr>
        <p:spPr>
          <a:xfrm>
            <a:off x="2627784" y="4509120"/>
            <a:ext cx="1944216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sp>
        <p:nvSpPr>
          <p:cNvPr id="12" name="Obdélník 11"/>
          <p:cNvSpPr/>
          <p:nvPr/>
        </p:nvSpPr>
        <p:spPr>
          <a:xfrm>
            <a:off x="472530" y="4509120"/>
            <a:ext cx="1944216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b="1"/>
          </a:p>
        </p:txBody>
      </p:sp>
      <p:cxnSp>
        <p:nvCxnSpPr>
          <p:cNvPr id="5" name="Přímá spojnice se šipkou 4"/>
          <p:cNvCxnSpPr>
            <a:stCxn id="6" idx="2"/>
          </p:cNvCxnSpPr>
          <p:nvPr/>
        </p:nvCxnSpPr>
        <p:spPr>
          <a:xfrm flipH="1">
            <a:off x="1403648" y="3101226"/>
            <a:ext cx="3024336" cy="13358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6" idx="2"/>
          </p:cNvCxnSpPr>
          <p:nvPr/>
        </p:nvCxnSpPr>
        <p:spPr>
          <a:xfrm flipH="1">
            <a:off x="3599892" y="3101226"/>
            <a:ext cx="828092" cy="13358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2"/>
          </p:cNvCxnSpPr>
          <p:nvPr/>
        </p:nvCxnSpPr>
        <p:spPr>
          <a:xfrm>
            <a:off x="4427984" y="3101226"/>
            <a:ext cx="1339155" cy="12638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393654" y="3101226"/>
            <a:ext cx="3507965" cy="13358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508920" y="237575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ŠKOLNÍ POTŘEBY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2530" y="457154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PRAVÍTKO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7784" y="457154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KRUŽÍTKO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89462" y="457154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TUŽKA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29511" y="457154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PERO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33231" y="1650286"/>
            <a:ext cx="32061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SLOVO NADŘAZENÉ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15075" y="3645024"/>
            <a:ext cx="3204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SLOVA PODŘAZENÁ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709289" y="5373216"/>
            <a:ext cx="33687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SLOVA SOUŘADNÁ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88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6" grpId="0" animBg="1"/>
      <p:bldP spid="8" grpId="0" animBg="1"/>
      <p:bldP spid="10" grpId="0" animBg="1"/>
      <p:bldP spid="11" grpId="0" animBg="1"/>
      <p:bldP spid="12" grpId="0" animBg="1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Napiš slova ke slovu nadřazenému.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NÁBYTEK- ____________________________________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ZELENINA-____________________________________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OVOCE-______________________________________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OBLEČENÍ-____________________________________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Slova nadřazená a podřazená</a:t>
            </a:r>
          </a:p>
        </p:txBody>
      </p:sp>
    </p:spTree>
    <p:extLst>
      <p:ext uri="{BB962C8B-B14F-4D97-AF65-F5344CB8AC3E}">
        <p14:creationId xmlns:p14="http://schemas.microsoft.com/office/powerpoint/2010/main" val="526146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Ke každé řadě slov napiš slovo nadřazené.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___________ - kočka, pes, kůň, kráva, slepice, prase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__________  - jablko, hruška, švestka, broskev, meruňka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_____________ - auto, vlak, autobus, motorka, tramvaj,</a:t>
            </a:r>
          </a:p>
          <a:p>
            <a:pPr marL="0" indent="0">
              <a:buNone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___________ - stavebnice, kostky, autíčko, panenka, 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Slova nadřazená a podřazená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210467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ZVÍŘATA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06896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OVOCE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5516" y="3672026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DOPRAVNÍ PROSTŘEDKY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737" y="5070941"/>
            <a:ext cx="1947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HRAČKY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4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2" grpId="0"/>
      <p:bldP spid="4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Škrtni slovo, které do řady nepatří.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maminka, teta, kamarád, sestra, bratr, sousedka, strýc</a:t>
            </a:r>
          </a:p>
          <a:p>
            <a:pPr marL="0" indent="0">
              <a:buNone/>
            </a:pPr>
            <a:endParaRPr lang="cs-CZ" sz="2800" b="1" dirty="0"/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tulipán, dům, kopretina, pampeliška, křeslo, pivoňka</a:t>
            </a:r>
          </a:p>
          <a:p>
            <a:pPr>
              <a:buFontTx/>
              <a:buChar char="-"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edvěd, sýkora, jiřička, vlaštovka, vrána, vrabec, kos</a:t>
            </a:r>
          </a:p>
          <a:p>
            <a:pPr>
              <a:buFontTx/>
              <a:buChar char="-"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r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ohlík, vánočka, koláč, chléb, mrkev, pórek, pletýnka </a:t>
            </a:r>
          </a:p>
          <a:p>
            <a:pPr>
              <a:buFontTx/>
              <a:buChar char="-"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/>
              <a:t>Ke slovům napiš řekni slova nadřazená.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3238" y="5997599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1"/>
                </a:solidFill>
              </a:rPr>
              <a:t>Slova nadřazená a podřazená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849044" y="206084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RODINA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41032" y="299287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KVĚTINY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49044" y="378904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PTÁCI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05028" y="472514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PEČIVO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3059832" y="1772816"/>
            <a:ext cx="86409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228184" y="1772816"/>
            <a:ext cx="86409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907704" y="2584068"/>
            <a:ext cx="504056" cy="340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849044" y="2584068"/>
            <a:ext cx="667172" cy="340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55576" y="3516094"/>
            <a:ext cx="1008112" cy="2729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644008" y="4312260"/>
            <a:ext cx="936104" cy="340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705028" y="4312260"/>
            <a:ext cx="739180" cy="340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344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2" grpId="0"/>
      <p:bldP spid="4" grpId="0"/>
      <p:bldP spid="6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287</Words>
  <Application>Microsoft Office PowerPoint</Application>
  <PresentationFormat>Předvádění na obrazovce (4:3)</PresentationFormat>
  <Paragraphs>63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Slova nadřazená a podřazená</vt:lpstr>
      <vt:lpstr>Slova nadřazená a podřazená</vt:lpstr>
      <vt:lpstr>Slova nadřazená a podřazená</vt:lpstr>
      <vt:lpstr>Slova nadřazená a podřazená</vt:lpstr>
      <vt:lpstr>Slova nadřazená a podřazená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67</cp:revision>
  <dcterms:created xsi:type="dcterms:W3CDTF">2012-09-30T19:56:26Z</dcterms:created>
  <dcterms:modified xsi:type="dcterms:W3CDTF">2012-11-10T11:17:02Z</dcterms:modified>
</cp:coreProperties>
</file>