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7" r:id="rId3"/>
    <p:sldId id="268" r:id="rId4"/>
    <p:sldId id="269" r:id="rId5"/>
    <p:sldId id="270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FCC66"/>
    <a:srgbClr val="FFFF66"/>
    <a:srgbClr val="CCFF33"/>
    <a:srgbClr val="FFFF99"/>
    <a:srgbClr val="FFCCCC"/>
    <a:srgbClr val="CC99FF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Přídavná jména a příslovce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VY_32_INOVACE_16_PŘÍDAVNÁ JMÉNA A PŘÍSLOVCE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16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13. 11.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přídavných jmen, příslovcí, jejich rozlišování mezi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ostatními  slovními druhy.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přídavné jméno, příslovce, slovní druh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Přiřaď k obrázkům přídavná jména. 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Přídavná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1290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25" y="20940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0135" y="487845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dřevěná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4319" y="548181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pohodlná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940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67089" y="487845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zahradní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487845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studený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65387" y="5332566"/>
            <a:ext cx="209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bílý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65387" y="4473158"/>
            <a:ext cx="14605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hezký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9488" y="487845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voňavá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72286" y="447315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fialová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97635" y="533256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rozkvetlá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8796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L 0.19861 -0.0851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31" y="-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-0.59844 -0.0715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31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0.66458 -0.1340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29" y="-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-0.23854 -0.0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27" y="-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0.18524 -0.0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53" y="-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6296E-6 L -0.38976 -0.071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7" y="-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0.17188 -0.074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-0.37899 -0.0321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58" y="-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0.0158 -0.0611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dirty="0" smtClean="0"/>
              <a:t>Co k sobě patří?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barevná                                        svetr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t</a:t>
            </a:r>
            <a:r>
              <a:rPr lang="cs-CZ" sz="2800" b="1" dirty="0" smtClean="0">
                <a:solidFill>
                  <a:srgbClr val="00B050"/>
                </a:solidFill>
              </a:rPr>
              <a:t>eplý                                              mouka</a:t>
            </a:r>
            <a:endParaRPr lang="cs-CZ" sz="28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k</a:t>
            </a:r>
            <a:r>
              <a:rPr lang="cs-CZ" sz="2800" b="1" dirty="0" smtClean="0">
                <a:solidFill>
                  <a:srgbClr val="00B050"/>
                </a:solidFill>
              </a:rPr>
              <a:t>yselý                                            polévka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polohrubá                                     květina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r</a:t>
            </a:r>
            <a:r>
              <a:rPr lang="cs-CZ" sz="2800" b="1" dirty="0" smtClean="0">
                <a:solidFill>
                  <a:srgbClr val="00B050"/>
                </a:solidFill>
              </a:rPr>
              <a:t>ajská                                             princezna</a:t>
            </a:r>
            <a:endParaRPr lang="cs-CZ" sz="28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v</a:t>
            </a:r>
            <a:r>
              <a:rPr lang="cs-CZ" sz="2800" b="1" dirty="0" smtClean="0">
                <a:solidFill>
                  <a:srgbClr val="00B050"/>
                </a:solidFill>
              </a:rPr>
              <a:t>epřové                                         sukně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pyšná                                             okurek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m</a:t>
            </a:r>
            <a:r>
              <a:rPr lang="cs-CZ" sz="2800" b="1" dirty="0" smtClean="0">
                <a:solidFill>
                  <a:srgbClr val="00B050"/>
                </a:solidFill>
              </a:rPr>
              <a:t>aminčina                                    kabát</a:t>
            </a:r>
            <a:endParaRPr lang="cs-CZ" sz="28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n</a:t>
            </a:r>
            <a:r>
              <a:rPr lang="cs-CZ" sz="2800" b="1" dirty="0" smtClean="0">
                <a:solidFill>
                  <a:srgbClr val="00B050"/>
                </a:solidFill>
              </a:rPr>
              <a:t>emocný                                       kamarádka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tatínkův                                          maso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Zuzančina                                       chlapec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Přídavná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1259632" y="2132856"/>
            <a:ext cx="29523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403648" y="2852936"/>
            <a:ext cx="280831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907704" y="2564904"/>
            <a:ext cx="230425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403648" y="2924944"/>
            <a:ext cx="280831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619672" y="2132856"/>
            <a:ext cx="2592288" cy="1116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619672" y="4005064"/>
            <a:ext cx="272983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3645024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973238" y="4005064"/>
            <a:ext cx="223872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763688" y="5013176"/>
            <a:ext cx="258581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619672" y="4725144"/>
            <a:ext cx="272983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1907704" y="5085184"/>
            <a:ext cx="244179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21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028" y="1556792"/>
            <a:ext cx="864096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Poznej ve větě přídavná jména.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Můj malý bratr si hraje s velkým autem.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Maminčina kamarádka má barevný  kočárek.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Koťátka jsou rezavá, černá nebo mourovatá.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Markétčina kamarádka bydlí v tom vysokém domě.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Stříbrný prstýnek je moc hezký.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</a:rPr>
              <a:t>Červená jahoda byla sladká.</a:t>
            </a:r>
          </a:p>
          <a:p>
            <a:pPr marL="0" indent="0">
              <a:buNone/>
            </a:pPr>
            <a:endParaRPr lang="cs-CZ" sz="3000" b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Přídavná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463699" y="4794498"/>
            <a:ext cx="1444005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092552" y="4237484"/>
            <a:ext cx="1503784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7544" y="4221088"/>
            <a:ext cx="1944216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80112" y="3699545"/>
            <a:ext cx="1944216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07904" y="3699545"/>
            <a:ext cx="1050032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555776" y="3699545"/>
            <a:ext cx="1152128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57936" y="3136032"/>
            <a:ext cx="1487016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67544" y="3126135"/>
            <a:ext cx="1944216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403179" y="2559968"/>
            <a:ext cx="1320949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87624" y="2559968"/>
            <a:ext cx="972108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801591" y="5327476"/>
            <a:ext cx="1190054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95536" y="5330130"/>
            <a:ext cx="1512168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499992" y="4794498"/>
            <a:ext cx="1080120" cy="57606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86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8313546"/>
              </p:ext>
            </p:extLst>
          </p:nvPr>
        </p:nvGraphicFramePr>
        <p:xfrm>
          <a:off x="467544" y="2076400"/>
          <a:ext cx="8229600" cy="2590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Jak?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Kde?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Kdy?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Kam?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34280" y="116632"/>
            <a:ext cx="8229600" cy="1143000"/>
          </a:xfrm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Příslovce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501317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ZÍTRA, DOLE, TAM, SPRÁVNĚ, NAHOŘE, VČERA, ŠPATNĚ, UPROSTŘED, DOMŮ, VESELE,POTICHU,  DNES, BRZY, VZADU, DOPŘEDU, DOLŮ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59452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ZÍTRA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25788" y="259824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DOLE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22082" y="2611488"/>
            <a:ext cx="1950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TAM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0220" y="263634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SPRÁVNĚ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35213" y="31409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NAHOŘE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91397" y="310877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VČERA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1517" y="312487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ŠPATNĚ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28839" y="363329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UPROSTŘED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07621" y="309800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DOMŮ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1517" y="362815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VESELE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197" y="422108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POTICHU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05858" y="361129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DNES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91397" y="420801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BRZY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49749" y="422108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VZADU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22082" y="365015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DOPŘEDU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19006" y="4106689"/>
            <a:ext cx="20688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DOLŮ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2010" y="1340768"/>
            <a:ext cx="8170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slova do tabulky.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5549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 věty.</a:t>
            </a:r>
          </a:p>
          <a:p>
            <a:pPr marL="0" indent="0">
              <a:buNone/>
            </a:pPr>
            <a:r>
              <a:rPr lang="cs-CZ" sz="2800" b="1" dirty="0" smtClean="0"/>
              <a:t>Jirka píše moc _____________ 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Pojedeme už ____________?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Tělesnou výchovu máme _____________ . 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Po chodníku chodí chodci ___________ .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  <a:ln w="7620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smtClean="0">
                <a:solidFill>
                  <a:schemeClr val="tx1"/>
                </a:solidFill>
              </a:rPr>
              <a:t>Příslovce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62933" y="173216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69382" y="2782838"/>
            <a:ext cx="798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KAM?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82039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KDY?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47971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KDE?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210149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HEZKY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15217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DOMŮ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49502" y="4077072"/>
            <a:ext cx="2238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ZÍTRA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62822" y="5174109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VPRAVO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94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682</TotalTime>
  <Words>316</Words>
  <Application>Microsoft Office PowerPoint</Application>
  <PresentationFormat>Předvádění na obrazovce (4:3)</PresentationFormat>
  <Paragraphs>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Přídavná jména a příslovce</vt:lpstr>
      <vt:lpstr>Přídavná jména</vt:lpstr>
      <vt:lpstr>Přídavná jména</vt:lpstr>
      <vt:lpstr>Přídavná jména</vt:lpstr>
      <vt:lpstr>Příslovce</vt:lpstr>
      <vt:lpstr>Příslovce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82</cp:revision>
  <dcterms:created xsi:type="dcterms:W3CDTF">2012-09-30T19:56:26Z</dcterms:created>
  <dcterms:modified xsi:type="dcterms:W3CDTF">2012-11-10T11:20:18Z</dcterms:modified>
</cp:coreProperties>
</file>