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7" r:id="rId3"/>
    <p:sldId id="268" r:id="rId4"/>
    <p:sldId id="26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FF66"/>
    <a:srgbClr val="CCFF33"/>
    <a:srgbClr val="CCCC00"/>
    <a:srgbClr val="FFFF99"/>
    <a:srgbClr val="FFCCCC"/>
    <a:srgbClr val="CC99FF"/>
    <a:srgbClr val="FF6699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Zájmena a číslovky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VY_32_INOVACE_17_ZÁJMENA A ČÍSLOVKY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</a:t>
            </a:r>
            <a:r>
              <a:rPr lang="cs-CZ" sz="1500" dirty="0" smtClean="0">
                <a:solidFill>
                  <a:prstClr val="black"/>
                </a:solidFill>
              </a:rPr>
              <a:t>17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18. 11.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rozlišování zájmen a číslovek mezi ostatními slovními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druhy.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</a:t>
            </a:r>
            <a:r>
              <a:rPr lang="cs-CZ" sz="1500" dirty="0" smtClean="0">
                <a:solidFill>
                  <a:prstClr val="black"/>
                </a:solidFill>
              </a:rPr>
              <a:t>zájmeno, číslovka, slovní druh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</a:t>
            </a:r>
            <a:r>
              <a:rPr lang="cs-CZ" sz="1500" b="1" dirty="0" smtClean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archiv autorky</a:t>
            </a:r>
          </a:p>
          <a:p>
            <a:pPr marL="0" lv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K podstatným jménům doplň vhodná zájmena. </a:t>
            </a:r>
          </a:p>
          <a:p>
            <a:pPr marL="0" indent="0">
              <a:buNone/>
            </a:pPr>
            <a:r>
              <a:rPr lang="cs-CZ" sz="2800" b="1" dirty="0" smtClean="0"/>
              <a:t>_________ židle                          _________ škola</a:t>
            </a:r>
          </a:p>
          <a:p>
            <a:pPr marL="0" indent="0">
              <a:buNone/>
            </a:pPr>
            <a:r>
              <a:rPr lang="cs-CZ" sz="2800" b="1" dirty="0" smtClean="0"/>
              <a:t>_________ kotě                           _________ byt</a:t>
            </a:r>
          </a:p>
          <a:p>
            <a:pPr marL="0" indent="0">
              <a:buNone/>
            </a:pPr>
            <a:r>
              <a:rPr lang="cs-CZ" sz="2800" b="1" dirty="0" smtClean="0"/>
              <a:t>_________ dívka                         _________ hrnek</a:t>
            </a:r>
          </a:p>
          <a:p>
            <a:pPr marL="0" indent="0">
              <a:buNone/>
            </a:pPr>
            <a:r>
              <a:rPr lang="cs-CZ" sz="2800" b="1" dirty="0" smtClean="0"/>
              <a:t>_________ květina                      _________ řeka</a:t>
            </a:r>
          </a:p>
          <a:p>
            <a:pPr marL="0" indent="0">
              <a:buNone/>
            </a:pPr>
            <a:r>
              <a:rPr lang="cs-CZ" sz="2800" b="1" dirty="0" smtClean="0"/>
              <a:t>_________ domek                       _________ okno</a:t>
            </a:r>
          </a:p>
          <a:p>
            <a:pPr marL="0" indent="0">
              <a:buNone/>
            </a:pPr>
            <a:r>
              <a:rPr lang="cs-CZ" sz="2800" b="1" dirty="0" smtClean="0"/>
              <a:t>_________ úkol                            _________ maminka</a:t>
            </a:r>
          </a:p>
          <a:p>
            <a:pPr marL="0" indent="0">
              <a:buNone/>
            </a:pPr>
            <a:r>
              <a:rPr lang="cs-CZ" sz="2800" b="1" dirty="0" smtClean="0"/>
              <a:t>_________ kniha                          _________ tatínek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Zájmena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1683" y="206084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její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68183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naše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7687" y="3614623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ta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4137843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váš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4651513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můj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7687" y="5174733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tvoje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2074193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naše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88607" y="257759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jejich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12060" y="310081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tvůj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43289" y="3624034"/>
            <a:ext cx="1649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tato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3091403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jeho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4128293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vaše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463255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moje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20419" y="5155772"/>
            <a:ext cx="1577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ten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034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Poznej ve větě zájmena.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Naše maminka přijde dnes k vám.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Tvůj sešit je roztrhaný.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My pojedeme na výlet.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Kdo dnes chyběl ve škole?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Ty jsi přišel zase pozdě.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Ona je moc šikovná.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Toto je vzorný domácí úkol. 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Zájmena 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323528" y="2132856"/>
            <a:ext cx="1008112" cy="504056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75928" y="2598068"/>
            <a:ext cx="762000" cy="504056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716016" y="2132856"/>
            <a:ext cx="720080" cy="504056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74068" y="3102124"/>
            <a:ext cx="569540" cy="504056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29072" y="3662561"/>
            <a:ext cx="703312" cy="504056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27212" y="4166617"/>
            <a:ext cx="504056" cy="504056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29072" y="4653136"/>
            <a:ext cx="808856" cy="504056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15566" y="5229200"/>
            <a:ext cx="922362" cy="504056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42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Škrtni slova, která nepatří mezi číslovky.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krásný                          sto                                   první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              svítí                             počítač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</a:rPr>
              <a:t>p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ětkrát                    často                          dvojnásobný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              čtvery                         osm   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den                            mnoho                       jeden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              několik                         ale                         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</a:rPr>
              <a:t>d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voje                          třikrát                         tisíc    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1"/>
                </a:solidFill>
              </a:rPr>
              <a:t>Č</a:t>
            </a:r>
            <a:r>
              <a:rPr lang="cs-CZ" sz="2800" b="1" dirty="0" smtClean="0">
                <a:solidFill>
                  <a:schemeClr val="tx1"/>
                </a:solidFill>
              </a:rPr>
              <a:t>íslovky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 flipV="1">
            <a:off x="611560" y="2276872"/>
            <a:ext cx="93610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835696" y="2780928"/>
            <a:ext cx="57606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788024" y="2780928"/>
            <a:ext cx="100811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275856" y="3284984"/>
            <a:ext cx="72008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539552" y="4293096"/>
            <a:ext cx="54006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788024" y="4797152"/>
            <a:ext cx="64807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1113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639</TotalTime>
  <Words>247</Words>
  <Application>Microsoft Office PowerPoint</Application>
  <PresentationFormat>Předvádění na obrazovce (4:3)</PresentationFormat>
  <Paragraphs>58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Zájmena a číslovky</vt:lpstr>
      <vt:lpstr>Zájmena</vt:lpstr>
      <vt:lpstr>Zájmena </vt:lpstr>
      <vt:lpstr>Číslovky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79</cp:revision>
  <dcterms:created xsi:type="dcterms:W3CDTF">2012-09-30T19:56:26Z</dcterms:created>
  <dcterms:modified xsi:type="dcterms:W3CDTF">2012-11-10T11:21:19Z</dcterms:modified>
</cp:coreProperties>
</file>