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7" r:id="rId3"/>
    <p:sldId id="268" r:id="rId4"/>
    <p:sldId id="270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CC99FF"/>
    <a:srgbClr val="FFFF66"/>
    <a:srgbClr val="FFCC66"/>
    <a:srgbClr val="CCFF33"/>
    <a:srgbClr val="CCCC00"/>
    <a:srgbClr val="FFFF99"/>
    <a:srgbClr val="FFCCCC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VY_32_INOVACE_20_SLOVNÍ DRUHY-PROCVIČOVÁNÍ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20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20. 11.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určování slovních druhů.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slovní druhy</a:t>
            </a:r>
          </a:p>
          <a:p>
            <a:pPr marL="0" lvl="0" indent="0">
              <a:buNone/>
            </a:pPr>
            <a:r>
              <a:rPr lang="cs-CZ" sz="1500" b="1" dirty="0" smtClean="0">
                <a:solidFill>
                  <a:prstClr val="black"/>
                </a:solidFill>
              </a:rPr>
              <a:t>Zdroje</a:t>
            </a:r>
            <a:r>
              <a:rPr lang="cs-CZ" sz="1500" b="1" dirty="0">
                <a:solidFill>
                  <a:prstClr val="black"/>
                </a:solidFill>
              </a:rPr>
              <a:t>:  </a:t>
            </a:r>
            <a:r>
              <a:rPr lang="cs-CZ" sz="15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Zařaď správně slova ke slovním druhům.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lvl="0" indent="0">
              <a:spcBef>
                <a:spcPts val="0"/>
              </a:spcBef>
              <a:buNone/>
            </a:pPr>
            <a:endParaRPr lang="cs-CZ" sz="28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VPRAVO</a:t>
            </a:r>
            <a:r>
              <a:rPr lang="cs-CZ" sz="2800" b="1" dirty="0">
                <a:solidFill>
                  <a:prstClr val="black"/>
                </a:solidFill>
              </a:rPr>
              <a:t>,  BÚ, PLAVAT,  BABIČČINA,  MŮJ,  PLAVÁNÍ,  OD,  AŤ,  ČTVRTÝ, ALE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4992187"/>
              </p:ext>
            </p:extLst>
          </p:nvPr>
        </p:nvGraphicFramePr>
        <p:xfrm>
          <a:off x="395536" y="2060848"/>
          <a:ext cx="8280920" cy="2590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40460"/>
                <a:gridCol w="4140460"/>
              </a:tblGrid>
              <a:tr h="50405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1.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6.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2.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7.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3.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8.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4.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9.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5.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10.</a:t>
                      </a:r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148064" y="2060848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VPRAVO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155955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BÚ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68760" y="4155955"/>
            <a:ext cx="3564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PLAVAT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5596" y="2577708"/>
            <a:ext cx="35643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BABIČČINA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0768" y="3074749"/>
            <a:ext cx="349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MŮJ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2060848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PLAVÁNÍ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2584068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OD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632735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AŤ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12776" y="3597969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ČTVRTÝ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14900" y="310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ALE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461223"/>
            <a:ext cx="1370062" cy="1370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63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Přiřaď ke slovům názvy slovních druhů.</a:t>
            </a:r>
          </a:p>
          <a:p>
            <a:pPr marL="0" indent="0">
              <a:buNone/>
            </a:pPr>
            <a:r>
              <a:rPr lang="cs-CZ" sz="2800" b="1" dirty="0" smtClean="0"/>
              <a:t>STO                                        HEZKY</a:t>
            </a:r>
          </a:p>
          <a:p>
            <a:pPr marL="0" indent="0">
              <a:buNone/>
            </a:pPr>
            <a:r>
              <a:rPr lang="cs-CZ" sz="2800" b="1" dirty="0" smtClean="0"/>
              <a:t>KRÁSNÝ                                PROTOŽE</a:t>
            </a:r>
          </a:p>
          <a:p>
            <a:pPr marL="0" indent="0">
              <a:buNone/>
            </a:pPr>
            <a:r>
              <a:rPr lang="cs-CZ" sz="2800" b="1" dirty="0" smtClean="0"/>
              <a:t>ŘEKA                                     ŽIDLE</a:t>
            </a:r>
          </a:p>
          <a:p>
            <a:pPr marL="0" indent="0">
              <a:buNone/>
            </a:pPr>
            <a:r>
              <a:rPr lang="cs-CZ" sz="2800" b="1" dirty="0" smtClean="0"/>
              <a:t>OUVEJ                                   TATÍNKŮV</a:t>
            </a:r>
          </a:p>
          <a:p>
            <a:pPr marL="0" indent="0">
              <a:buNone/>
            </a:pPr>
            <a:r>
              <a:rPr lang="cs-CZ" sz="2800" b="1" dirty="0" smtClean="0"/>
              <a:t>KÉŽ                                         DVOJNÁSOBNÝ</a:t>
            </a:r>
          </a:p>
          <a:p>
            <a:pPr marL="0" indent="0">
              <a:buNone/>
            </a:pPr>
            <a:r>
              <a:rPr lang="cs-CZ" sz="2800" b="1" dirty="0" smtClean="0"/>
              <a:t>TVOJE                                     KVETE</a:t>
            </a:r>
          </a:p>
          <a:p>
            <a:pPr marL="0" indent="0">
              <a:buNone/>
            </a:pPr>
            <a:r>
              <a:rPr lang="cs-CZ" sz="2800" b="1" dirty="0" smtClean="0"/>
              <a:t>SEDĚT                                     NECHŤ</a:t>
            </a:r>
          </a:p>
          <a:p>
            <a:pPr marL="0" indent="0">
              <a:buNone/>
            </a:pPr>
            <a:r>
              <a:rPr lang="cs-CZ" sz="2800" b="1" dirty="0" smtClean="0"/>
              <a:t>PŘÍJEMNÁ                              JEJICH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59632" y="213285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ČÍSLOVKA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4728" y="4005064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ČÍSLOVKA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41823" y="2574965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PŘÍDAVNÉ JMÉNO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09242" y="537321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PŘÍDAVNÉ JMÉNO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3899" y="3068727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PODSTATNÉ JMÉNO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306896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PODSTATNÉ JMÉNO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79" y="3552964"/>
            <a:ext cx="23823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CITOSLOVCE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80815" y="4005064"/>
            <a:ext cx="281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ČÁSTICE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4941168"/>
            <a:ext cx="2814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ČÁSTICE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4509120"/>
            <a:ext cx="2721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ZÁJMENO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5384393"/>
            <a:ext cx="2721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ZÁJMENO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4941168"/>
            <a:ext cx="2721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SLOVESO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4483313"/>
            <a:ext cx="2721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SLOVESO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213285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PŘÍSLOVCE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71207" y="355296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PŘÍDAVNÉ JMÉNO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2574965"/>
            <a:ext cx="3347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SPOJKA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7158" y="1700808"/>
            <a:ext cx="1450161" cy="145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1438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Utvoř věty.  </a:t>
            </a:r>
            <a:endParaRPr lang="cs-CZ" b="1" dirty="0"/>
          </a:p>
          <a:p>
            <a:pPr marL="514350" indent="-514350">
              <a:buAutoNum type="arabicPlain" startAt="2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1   5   7   1 .</a:t>
            </a:r>
          </a:p>
          <a:p>
            <a:pPr marL="742950" indent="-742950">
              <a:buAutoNum type="arabicPlain" startAt="4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1    5   2   1 .</a:t>
            </a:r>
          </a:p>
          <a:p>
            <a:pPr marL="742950" indent="-742950">
              <a:buAutoNum type="arabicPlain" startAt="7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1   5   1 .</a:t>
            </a:r>
          </a:p>
          <a:p>
            <a:pPr marL="742950" indent="-742950">
              <a:buAutoNum type="arabicPlain" startAt="3"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1   5   1 .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1   5   8   1   5 .</a:t>
            </a:r>
          </a:p>
          <a:p>
            <a:pPr marL="0" indent="0">
              <a:buNone/>
            </a:pPr>
            <a:endParaRPr lang="cs-CZ" sz="40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6088" y="15567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0340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Řešení: (například)</a:t>
            </a:r>
          </a:p>
          <a:p>
            <a:pPr marL="0" indent="0">
              <a:buNone/>
            </a:pPr>
            <a:r>
              <a:rPr lang="cs-CZ" sz="2800" b="1" dirty="0" smtClean="0"/>
              <a:t>Malé děti si hrají na zahradě. </a:t>
            </a:r>
          </a:p>
          <a:p>
            <a:pPr marL="0" indent="0">
              <a:buNone/>
            </a:pPr>
            <a:r>
              <a:rPr lang="cs-CZ" sz="2800" b="1" dirty="0" smtClean="0"/>
              <a:t>Dva chlapci řeší slovní úlohu. </a:t>
            </a:r>
          </a:p>
          <a:p>
            <a:pPr marL="0" indent="0">
              <a:buNone/>
            </a:pPr>
            <a:r>
              <a:rPr lang="cs-CZ" sz="2800" b="1" dirty="0" smtClean="0"/>
              <a:t>Ve škole se učí děti. </a:t>
            </a:r>
          </a:p>
          <a:p>
            <a:pPr marL="0" indent="0">
              <a:buNone/>
            </a:pPr>
            <a:r>
              <a:rPr lang="cs-CZ" sz="2800" b="1" dirty="0" smtClean="0"/>
              <a:t>Moje maminka plete svetr. </a:t>
            </a:r>
          </a:p>
          <a:p>
            <a:pPr marL="0" indent="0">
              <a:buNone/>
            </a:pPr>
            <a:r>
              <a:rPr lang="cs-CZ" sz="2800" b="1" dirty="0" smtClean="0"/>
              <a:t>Sestra plave a bratr běhá. 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Slovní druhy - procvičování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226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983" y="148478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43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654</TotalTime>
  <Words>288</Words>
  <Application>Microsoft Office PowerPoint</Application>
  <PresentationFormat>Předvádění na obrazovce (4:3)</PresentationFormat>
  <Paragraphs>86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Slovní druhy - procvičování</vt:lpstr>
      <vt:lpstr>Slovní druhy - procvičování</vt:lpstr>
      <vt:lpstr>Slovní druhy - procvičování</vt:lpstr>
      <vt:lpstr>Slovní druhy - procvičování</vt:lpstr>
      <vt:lpstr>Slovní druhy - procvičování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79</cp:revision>
  <dcterms:created xsi:type="dcterms:W3CDTF">2012-09-30T19:56:26Z</dcterms:created>
  <dcterms:modified xsi:type="dcterms:W3CDTF">2012-11-10T11:23:06Z</dcterms:modified>
</cp:coreProperties>
</file>