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33" autoAdjust="0"/>
  </p:normalViewPr>
  <p:slideViewPr>
    <p:cSldViewPr>
      <p:cViewPr>
        <p:scale>
          <a:sx n="72" d="100"/>
          <a:sy n="72" d="100"/>
        </p:scale>
        <p:origin x="-13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8E9195-D6AC-436A-AE4A-4E5978F816DB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734836-FD87-478D-AAEC-DF571E39BB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453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734836-FD87-478D-AAEC-DF571E39BBF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929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F3472-A55B-41F8-94E1-633DF05E5A58}" type="datetime1">
              <a:rPr lang="cs-CZ" smtClean="0"/>
              <a:t>26.3.2012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CF75-E8D9-41E2-A0E4-74C3B3609519}" type="datetime1">
              <a:rPr lang="cs-CZ" smtClean="0"/>
              <a:t>26.3.2012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A6705-5E87-4BB5-ADDF-D77F28F8DDB8}" type="datetime1">
              <a:rPr lang="cs-CZ" smtClean="0"/>
              <a:t>26.3.2012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A13B7-2696-4C64-8E17-E104D33677CE}" type="datetime1">
              <a:rPr lang="cs-CZ" smtClean="0"/>
              <a:t>26.3.2012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3ACC3-23AB-4997-A15C-8C4389DF7D3D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2B1-739C-4FDE-8377-5CE5F0D09B8D}" type="datetime1">
              <a:rPr lang="cs-CZ" smtClean="0"/>
              <a:t>26.3.2012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AA20-1833-4F3C-930B-C0548F16E92A}" type="datetime1">
              <a:rPr lang="cs-CZ" smtClean="0"/>
              <a:t>26.3.2012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94797-D8CF-4633-B4CB-6FADFF31D442}" type="datetime1">
              <a:rPr lang="cs-CZ" smtClean="0"/>
              <a:t>26.3.2012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AEAD-5BEF-4E5D-9DB4-E54912A7931E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94B3A-64B1-452D-8038-863E6C91CD99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504C9-428A-41B5-BB0C-3B41C6FCFB5C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E6F7059-B986-43A4-8685-084615CF0C83}" type="datetime1">
              <a:rPr lang="cs-CZ" smtClean="0"/>
              <a:t>26.3.2012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   2. ZŠ Dobříš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E871B4-9C4B-48E6-914F-D683868B012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798389"/>
              </p:ext>
            </p:extLst>
          </p:nvPr>
        </p:nvGraphicFramePr>
        <p:xfrm>
          <a:off x="683568" y="4959559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Vlastivěda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pro 4. a 5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VY_52_INOVACE_09_HISTORICKÉ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INZERÁTY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3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59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3645025"/>
            <a:ext cx="8458200" cy="2430762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Historické inzeráty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2780928"/>
            <a:ext cx="8458200" cy="72008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594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435280" cy="5865515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>
              <a:latin typeface="Blackadder ITC" pitchFamily="82" charset="0"/>
            </a:endParaRPr>
          </a:p>
          <a:p>
            <a:pPr marL="0" indent="0">
              <a:buNone/>
            </a:pPr>
            <a:endParaRPr lang="cs-CZ" dirty="0">
              <a:latin typeface="Blackadder ITC" pitchFamily="82" charset="0"/>
            </a:endParaRPr>
          </a:p>
          <a:p>
            <a:pPr marL="0" indent="0">
              <a:buNone/>
            </a:pPr>
            <a:endParaRPr lang="cs-CZ" dirty="0" smtClean="0">
              <a:latin typeface="Blackadder ITC" pitchFamily="82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Dovolil nám konečně studovat, svobodně se stěhovat a učit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se,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čím chceme.</a:t>
            </a:r>
          </a:p>
          <a:p>
            <a:pPr marL="0" indent="0">
              <a:buNone/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Zn. Konečně ho osvítilo</a:t>
            </a:r>
            <a:r>
              <a:rPr lang="cs-CZ" dirty="0" smtClean="0">
                <a:latin typeface="Blackadder ITC" pitchFamily="82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Blackadder ITC" pitchFamily="82" charset="0"/>
            </a:endParaRPr>
          </a:p>
          <a:p>
            <a:pPr marL="0" indent="0">
              <a:buNone/>
            </a:pPr>
            <a:r>
              <a:rPr lang="cs-CZ" dirty="0" smtClean="0">
                <a:latin typeface="Blackadder ITC" pitchFamily="82" charset="0"/>
              </a:rPr>
              <a:t>                            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Josef II.</a:t>
            </a:r>
          </a:p>
          <a:p>
            <a:pPr marL="0" indent="0">
              <a:buNone/>
            </a:pPr>
            <a:endParaRPr lang="cs-CZ" dirty="0">
              <a:latin typeface="Blackadder ITC" pitchFamily="82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74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>
                <a:latin typeface="Bradley Hand ITC" pitchFamily="66" charset="0"/>
              </a:rPr>
              <a:t>D</a:t>
            </a:r>
            <a:r>
              <a:rPr lang="cs-CZ" dirty="0" smtClean="0">
                <a:latin typeface="Bradley Hand ITC" pitchFamily="66" charset="0"/>
              </a:rPr>
              <a:t>ovezl jsem paštičky, plněné hlemýždě.</a:t>
            </a:r>
          </a:p>
          <a:p>
            <a:pPr marL="0" indent="0">
              <a:buNone/>
            </a:pPr>
            <a:r>
              <a:rPr lang="cs-CZ" dirty="0" smtClean="0">
                <a:latin typeface="Bradley Hand ITC" pitchFamily="66" charset="0"/>
              </a:rPr>
              <a:t>Zn. Mám mlsný jazýček.</a:t>
            </a:r>
          </a:p>
          <a:p>
            <a:pPr marL="0" indent="0">
              <a:buNone/>
            </a:pPr>
            <a:endParaRPr lang="cs-CZ" dirty="0">
              <a:latin typeface="Bradley Hand ITC" pitchFamily="66" charset="0"/>
            </a:endParaRPr>
          </a:p>
          <a:p>
            <a:pPr marL="0" indent="0">
              <a:buNone/>
            </a:pPr>
            <a:endParaRPr lang="cs-CZ" dirty="0" smtClean="0">
              <a:latin typeface="Bradley Hand ITC" pitchFamily="66" charset="0"/>
            </a:endParaRPr>
          </a:p>
          <a:p>
            <a:pPr marL="0" indent="0">
              <a:buNone/>
            </a:pPr>
            <a:r>
              <a:rPr lang="cs-CZ" dirty="0">
                <a:latin typeface="Bradley Hand ITC" pitchFamily="66" charset="0"/>
              </a:rPr>
              <a:t> </a:t>
            </a:r>
            <a:r>
              <a:rPr lang="cs-CZ" dirty="0" smtClean="0">
                <a:latin typeface="Bradley Hand ITC" pitchFamily="66" charset="0"/>
              </a:rPr>
              <a:t>                    Jiří z Poděbrad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906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8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8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8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8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20" accel="100000" fill="hold">
                                          <p:stCondLst>
                                            <p:cond delay="208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20" accel="100000" fill="hold">
                                          <p:stCondLst>
                                            <p:cond delay="208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Rád se převlékám za ženu.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Zn. Pouze při útěku.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              Matyáš Korvín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24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Prodám rákosky.</a:t>
            </a:r>
          </a:p>
          <a:p>
            <a:pPr marL="0" indent="0">
              <a:buNone/>
            </a:pPr>
            <a:r>
              <a:rPr lang="cs-CZ" dirty="0" smtClean="0"/>
              <a:t>Zn. Už je nebudu potřebovat.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Jan Amos Komenský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44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</a:t>
            </a:r>
            <a:br>
              <a:rPr lang="cs-CZ" dirty="0" smtClean="0"/>
            </a:br>
            <a:r>
              <a:rPr lang="cs-CZ" dirty="0" smtClean="0"/>
              <a:t>Vymyslete podobné inzeráty.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5793507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Šíříme slovanský jazyk.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Zn. Jsme dva.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Konstantin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etoděj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887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4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150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Lucida Calligraphy" pitchFamily="66" charset="0"/>
              </a:rPr>
              <a:t>Jsem zrzavý syn římského císaře a českého krále.</a:t>
            </a:r>
          </a:p>
          <a:p>
            <a:pPr marL="0" indent="0">
              <a:buNone/>
            </a:pPr>
            <a:r>
              <a:rPr lang="cs-CZ" dirty="0" smtClean="0">
                <a:latin typeface="Lucida Calligraphy" pitchFamily="66" charset="0"/>
              </a:rPr>
              <a:t>Zn. Liška ryšavá.</a:t>
            </a:r>
          </a:p>
          <a:p>
            <a:pPr marL="0" indent="0">
              <a:buNone/>
            </a:pPr>
            <a:endParaRPr lang="cs-CZ" dirty="0">
              <a:latin typeface="Lucida Calligraphy" pitchFamily="66" charset="0"/>
            </a:endParaRPr>
          </a:p>
          <a:p>
            <a:pPr marL="0" indent="0">
              <a:buNone/>
            </a:pPr>
            <a:endParaRPr lang="cs-CZ" dirty="0" smtClean="0">
              <a:latin typeface="Lucida Calligraphy" pitchFamily="66" charset="0"/>
            </a:endParaRPr>
          </a:p>
          <a:p>
            <a:pPr marL="0" indent="0">
              <a:buNone/>
            </a:pPr>
            <a:r>
              <a:rPr lang="cs-CZ" dirty="0">
                <a:latin typeface="Lucida Calligraphy" pitchFamily="66" charset="0"/>
              </a:rPr>
              <a:t> </a:t>
            </a:r>
            <a:r>
              <a:rPr lang="cs-CZ" dirty="0" smtClean="0">
                <a:latin typeface="Lucida Calligraphy" pitchFamily="66" charset="0"/>
              </a:rPr>
              <a:t>      Zikmund Lucemburský</a:t>
            </a:r>
            <a:endParaRPr lang="cs-CZ" dirty="0">
              <a:latin typeface="Lucida Calligraphy" pitchFamily="66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26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9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9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9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9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  <a:solidFill>
            <a:schemeClr val="bg2">
              <a:lumMod val="1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 smtClean="0">
              <a:latin typeface="Segoe UI Light" pitchFamily="34" charset="0"/>
            </a:endParaRPr>
          </a:p>
          <a:p>
            <a:pPr marL="0" indent="0">
              <a:buNone/>
            </a:pPr>
            <a:endParaRPr lang="cs-CZ" dirty="0">
              <a:latin typeface="Segoe UI Light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Segoe UI Light" pitchFamily="34" charset="0"/>
              </a:rPr>
              <a:t>Jedu do Kostnice. Sháním odvoz.</a:t>
            </a:r>
          </a:p>
          <a:p>
            <a:pPr marL="0" indent="0">
              <a:buNone/>
            </a:pPr>
            <a:r>
              <a:rPr lang="cs-CZ" dirty="0" smtClean="0">
                <a:latin typeface="Segoe UI Light" pitchFamily="34" charset="0"/>
              </a:rPr>
              <a:t>Zn. Kůň je pomalý.</a:t>
            </a:r>
          </a:p>
          <a:p>
            <a:pPr marL="0" indent="0">
              <a:buNone/>
            </a:pPr>
            <a:endParaRPr lang="cs-CZ" dirty="0">
              <a:latin typeface="Showcard Gothic" pitchFamily="82" charset="0"/>
            </a:endParaRPr>
          </a:p>
          <a:p>
            <a:pPr marL="0" indent="0">
              <a:buNone/>
            </a:pPr>
            <a:endParaRPr lang="cs-CZ" dirty="0" smtClean="0">
              <a:latin typeface="Showcard Gothic" pitchFamily="82" charset="0"/>
            </a:endParaRPr>
          </a:p>
          <a:p>
            <a:pPr marL="0" indent="0">
              <a:buNone/>
            </a:pPr>
            <a:r>
              <a:rPr lang="cs-CZ" dirty="0">
                <a:latin typeface="Showcard Gothic" pitchFamily="82" charset="0"/>
              </a:rPr>
              <a:t> </a:t>
            </a:r>
            <a:r>
              <a:rPr lang="cs-CZ" dirty="0" smtClean="0">
                <a:latin typeface="Showcard Gothic" pitchFamily="82" charset="0"/>
              </a:rPr>
              <a:t>     </a:t>
            </a:r>
            <a:r>
              <a:rPr lang="cs-CZ" dirty="0" smtClean="0">
                <a:latin typeface="Segoe UI Light" pitchFamily="34" charset="0"/>
              </a:rPr>
              <a:t>Jan Hus</a:t>
            </a:r>
            <a:endParaRPr lang="cs-CZ" dirty="0">
              <a:latin typeface="Segoe UI Light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33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9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9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9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200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Historické inzeráty</vt:lpstr>
      <vt:lpstr>Prezentace aplikace PowerPoint</vt:lpstr>
      <vt:lpstr>Prezentace aplikace PowerPoint</vt:lpstr>
      <vt:lpstr>Prezentace aplikace PowerPoint</vt:lpstr>
      <vt:lpstr>Prezentace aplikace PowerPoint</vt:lpstr>
      <vt:lpstr>Úkol Vymyslete podobné inzeráty.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Historické inzeráty</dc:title>
  <dc:creator>NTB2</dc:creator>
  <cp:lastModifiedBy>Martin Králík</cp:lastModifiedBy>
  <cp:revision>15</cp:revision>
  <dcterms:created xsi:type="dcterms:W3CDTF">2011-06-23T08:20:54Z</dcterms:created>
  <dcterms:modified xsi:type="dcterms:W3CDTF">2012-03-26T19:10:29Z</dcterms:modified>
</cp:coreProperties>
</file>