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64" r:id="rId4"/>
    <p:sldId id="257" r:id="rId5"/>
    <p:sldId id="258" r:id="rId6"/>
    <p:sldId id="265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2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9.2.2014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902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9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VY_32_INOVACE_ČS.5.53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16.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9. 2013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Přírodověda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fontAlgn="t">
              <a:buNone/>
            </a:pPr>
            <a:endParaRPr lang="cs-CZ" sz="2000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4650" y="638268"/>
            <a:ext cx="8435821" cy="5094988"/>
          </a:xfrm>
        </p:spPr>
        <p:txBody>
          <a:bodyPr>
            <a:noAutofit/>
          </a:bodyPr>
          <a:lstStyle/>
          <a:p>
            <a:pPr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Hospodářská zvířata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plemena</a:t>
            </a:r>
          </a:p>
          <a:p>
            <a:pPr fontAlgn="t"/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Prezentace slouží k výuce a k zápisu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do sešitu. 			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 fontAlgn="t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výstup: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seznámí s různými druhy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hospodářských zvířat,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 jejich významem pro člověka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HOSPODÁŘSKÁ ZVÍŘATA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Hlavní hospodářská zvířata v ČR jsou:</a:t>
            </a:r>
          </a:p>
          <a:p>
            <a:endParaRPr lang="cs-CZ" b="1" dirty="0">
              <a:solidFill>
                <a:srgbClr val="009242"/>
              </a:solidFill>
            </a:endParaRPr>
          </a:p>
          <a:p>
            <a:r>
              <a:rPr lang="cs-CZ" b="1" dirty="0" smtClean="0">
                <a:solidFill>
                  <a:srgbClr val="009242"/>
                </a:solidFill>
              </a:rPr>
              <a:t>SKOT</a:t>
            </a:r>
          </a:p>
          <a:p>
            <a:r>
              <a:rPr lang="cs-CZ" b="1" dirty="0" smtClean="0">
                <a:solidFill>
                  <a:srgbClr val="009242"/>
                </a:solidFill>
              </a:rPr>
              <a:t>PRASATA</a:t>
            </a:r>
          </a:p>
          <a:p>
            <a:r>
              <a:rPr lang="cs-CZ" b="1" dirty="0" smtClean="0">
                <a:solidFill>
                  <a:srgbClr val="009242"/>
                </a:solidFill>
              </a:rPr>
              <a:t>DRŮBEŽ</a:t>
            </a:r>
          </a:p>
          <a:p>
            <a:r>
              <a:rPr lang="cs-CZ" b="1" dirty="0" smtClean="0">
                <a:solidFill>
                  <a:srgbClr val="009242"/>
                </a:solidFill>
              </a:rPr>
              <a:t>OVCE</a:t>
            </a:r>
          </a:p>
          <a:p>
            <a:r>
              <a:rPr lang="cs-CZ" b="1" dirty="0" smtClean="0">
                <a:solidFill>
                  <a:srgbClr val="009242"/>
                </a:solidFill>
              </a:rPr>
              <a:t>KOZY</a:t>
            </a:r>
          </a:p>
          <a:p>
            <a:endParaRPr lang="cs-CZ" b="1" dirty="0">
              <a:solidFill>
                <a:srgbClr val="009242"/>
              </a:solidFill>
            </a:endParaRPr>
          </a:p>
          <a:p>
            <a:endParaRPr lang="cs-CZ" b="1" dirty="0" smtClean="0">
              <a:solidFill>
                <a:srgbClr val="009242"/>
              </a:solidFill>
            </a:endParaRPr>
          </a:p>
          <a:p>
            <a:endParaRPr lang="cs-CZ" b="1" dirty="0">
              <a:solidFill>
                <a:srgbClr val="009242"/>
              </a:solidFill>
            </a:endParaRP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9129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SKOT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0062" y="1412776"/>
            <a:ext cx="8507288" cy="489654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Chová se pro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maso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marL="0" indent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mléko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kůži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kosti</a:t>
            </a:r>
          </a:p>
          <a:p>
            <a:pPr marL="0" indent="0"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Dělí se do plemen 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odle různých kritérií</a:t>
            </a: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Nejčastější dělení na 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lemena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masná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mléčná 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kombinovaná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72816"/>
            <a:ext cx="4749988" cy="31626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404664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PRASATA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80920" cy="48245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Užitek: </a:t>
            </a:r>
            <a:r>
              <a:rPr lang="cs-CZ" b="1" dirty="0" smtClean="0"/>
              <a:t>maso,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sádlo, štětiny,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kůže </a:t>
            </a:r>
            <a:r>
              <a:rPr lang="cs-CZ" dirty="0" smtClean="0"/>
              <a:t>( krupon 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Ve Francii se používají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 hledání </a:t>
            </a:r>
            <a:r>
              <a:rPr lang="cs-CZ" b="1" dirty="0" smtClean="0"/>
              <a:t>lanýžů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Jejich orgány jsou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velmi podobné lidským, proto jsou užívána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 </a:t>
            </a:r>
            <a:r>
              <a:rPr lang="cs-CZ" b="1" dirty="0" smtClean="0"/>
              <a:t>laboratorním účelům</a:t>
            </a:r>
            <a:endParaRPr lang="cs-CZ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88004"/>
            <a:ext cx="3458432" cy="325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DRŮBEŽ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Hrabavá – </a:t>
            </a:r>
            <a:r>
              <a:rPr lang="cs-CZ" b="1" dirty="0" smtClean="0"/>
              <a:t>kur</a:t>
            </a:r>
            <a:r>
              <a:rPr lang="cs-CZ" dirty="0" smtClean="0"/>
              <a:t>, </a:t>
            </a:r>
            <a:r>
              <a:rPr lang="cs-CZ" b="1" dirty="0" smtClean="0"/>
              <a:t>krůta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Vodní – </a:t>
            </a:r>
            <a:r>
              <a:rPr lang="cs-CZ" b="1" dirty="0" smtClean="0"/>
              <a:t>kachna</a:t>
            </a:r>
            <a:r>
              <a:rPr lang="cs-CZ" dirty="0" smtClean="0"/>
              <a:t>, </a:t>
            </a:r>
            <a:r>
              <a:rPr lang="cs-CZ" b="1" dirty="0" smtClean="0"/>
              <a:t>husa</a:t>
            </a:r>
          </a:p>
          <a:p>
            <a:pPr>
              <a:buFont typeface="Wingdings" pitchFamily="2" charset="2"/>
              <a:buChar char="Ø"/>
            </a:pPr>
            <a:endParaRPr lang="cs-CZ" b="1" dirty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  </a:t>
            </a:r>
            <a:r>
              <a:rPr lang="cs-CZ" dirty="0"/>
              <a:t>U</a:t>
            </a:r>
            <a:r>
              <a:rPr lang="cs-CZ" dirty="0" smtClean="0"/>
              <a:t>žitek: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</a:t>
            </a:r>
            <a:r>
              <a:rPr lang="cs-CZ" b="1" dirty="0" smtClean="0"/>
              <a:t>maso</a:t>
            </a:r>
            <a:r>
              <a:rPr lang="cs-CZ" b="1" dirty="0" smtClean="0"/>
              <a:t>, vejce, peří</a:t>
            </a: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00808"/>
            <a:ext cx="3352800" cy="25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OVCE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373616" cy="5073629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svou nenáročnost </a:t>
            </a:r>
            <a:r>
              <a:rPr lang="cs-CZ" dirty="0" smtClean="0"/>
              <a:t>jsou chovány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horských </a:t>
            </a:r>
            <a:r>
              <a:rPr lang="cs-CZ" dirty="0" smtClean="0"/>
              <a:t>či suchých</a:t>
            </a:r>
            <a:r>
              <a:rPr lang="cs-CZ" dirty="0"/>
              <a:t> </a:t>
            </a:r>
            <a:r>
              <a:rPr lang="cs-CZ" dirty="0" smtClean="0"/>
              <a:t>oblastech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Užitek:</a:t>
            </a:r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lna, maso,</a:t>
            </a:r>
          </a:p>
          <a:p>
            <a:pPr marL="0" indent="0">
              <a:buNone/>
            </a:pPr>
            <a:r>
              <a:rPr lang="cs-CZ" b="1" dirty="0"/>
              <a:t>m</a:t>
            </a:r>
            <a:r>
              <a:rPr lang="cs-CZ" b="1" dirty="0" smtClean="0"/>
              <a:t>léko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Největší chovy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Číně 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Austrálii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348880"/>
            <a:ext cx="502920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KOZY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Užitek: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maso, mléko,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kůže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Některá plemena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dirty="0" smtClean="0"/>
              <a:t>nahrazují 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 dodávají srst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na výrobu příze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44824"/>
            <a:ext cx="502920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313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6064" y="968923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dirty="0" smtClean="0"/>
              <a:t> 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467544" y="1124744"/>
            <a:ext cx="8280920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</a:p>
          <a:p>
            <a:endParaRPr lang="cs-CZ" dirty="0" smtClean="0"/>
          </a:p>
          <a:p>
            <a:r>
              <a:rPr lang="cs-CZ" sz="1600" b="1" dirty="0" smtClean="0"/>
              <a:t>Obr. č.1:</a:t>
            </a:r>
            <a:r>
              <a:rPr lang="cs-CZ" sz="1600" b="1" dirty="0"/>
              <a:t> </a:t>
            </a:r>
            <a:r>
              <a:rPr lang="cs-CZ" sz="1600" dirty="0"/>
              <a:t>FAIGL, Ladislav.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25.1.2014]. Dostupný na WWW: http://commons.wikimedia.org/wiki/File:Pasouc%C3%AD_se_tur_dom%C3%A1c%C3%AD,_Kr%C3%A1sn%C3%BD_Les_(Petrovice),_06-2010.jpg?uselang=cs </a:t>
            </a:r>
            <a:endParaRPr lang="cs-CZ" sz="1600" dirty="0" smtClean="0"/>
          </a:p>
          <a:p>
            <a:r>
              <a:rPr lang="cs-CZ" sz="1600" b="1" dirty="0" smtClean="0"/>
              <a:t>Obr</a:t>
            </a:r>
            <a:r>
              <a:rPr lang="cs-CZ" sz="1600" b="1" dirty="0"/>
              <a:t>. </a:t>
            </a:r>
            <a:r>
              <a:rPr lang="cs-CZ" sz="1600" b="1" dirty="0" smtClean="0"/>
              <a:t>č.2:</a:t>
            </a:r>
            <a:r>
              <a:rPr lang="cs-CZ" sz="1600" dirty="0"/>
              <a:t> PODZEMNIK.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25.1.2014]. Dostupný na WWW: http://commons.wikimedia.org/wiki/File:Zabija%C4%8Dka,_2011_(3).JPG?uselang=cs </a:t>
            </a:r>
            <a:endParaRPr lang="cs-CZ" sz="1600" b="1" dirty="0" smtClean="0"/>
          </a:p>
          <a:p>
            <a:r>
              <a:rPr lang="cs-CZ" sz="1600" b="1" dirty="0" smtClean="0"/>
              <a:t>Obr. č.3</a:t>
            </a:r>
            <a:r>
              <a:rPr lang="cs-CZ" sz="1600" b="1" dirty="0"/>
              <a:t>: : </a:t>
            </a:r>
            <a:r>
              <a:rPr lang="cs-CZ" sz="1600" dirty="0"/>
              <a:t>KYLAR, Milan. </a:t>
            </a:r>
            <a:r>
              <a:rPr lang="cs-CZ" sz="1600" i="1" dirty="0"/>
              <a:t>•commons.wikimedia.org -</a:t>
            </a:r>
            <a:r>
              <a:rPr lang="cs-CZ" sz="1600" dirty="0"/>
              <a:t> [online]. [cit. 25.1.2014]. Dostupný na WWW: http://commons.wikimedia.org/wiki/File:Slepice_%C4%8Desk%C3%A1_zlat%C4%9B_kropenat%C3%A1,_mlad%C3%BD_p%C3%A1r.jpg?uselang=cs </a:t>
            </a:r>
            <a:endParaRPr lang="cs-CZ" sz="1600" b="1" dirty="0" smtClean="0"/>
          </a:p>
          <a:p>
            <a:r>
              <a:rPr lang="cs-CZ" sz="1600" b="1" dirty="0" smtClean="0"/>
              <a:t>Obr. č.4: </a:t>
            </a:r>
            <a:r>
              <a:rPr lang="cs-CZ" sz="1600" dirty="0"/>
              <a:t>BARÁNEK, Daniel.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25.1.2014]. Dostupný na WWW: http://commons.wikimedia.org/wiki/File:Fr%C3%BDdlantsk%C3%A1_pahorkatina,_Nad_Z%C3%A1ti%C5%A1%C3%ADm,_ovce_01.jpg?uselang=cs </a:t>
            </a:r>
            <a:endParaRPr lang="cs-CZ" sz="1600" b="1" dirty="0" smtClean="0"/>
          </a:p>
          <a:p>
            <a:r>
              <a:rPr lang="cs-CZ" sz="1600" b="1" dirty="0" smtClean="0"/>
              <a:t>Obr. č.5:</a:t>
            </a:r>
            <a:r>
              <a:rPr lang="cs-CZ" sz="1600" dirty="0"/>
              <a:t> PERNAK.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25.1.2014]. </a:t>
            </a:r>
            <a:r>
              <a:rPr lang="cs-CZ" sz="1600"/>
              <a:t>Dostupný na WWW: http://commons.wikimedia.org/wiki/File:Koza_dom%C3%A1c%C3%AD_(zoo_Vy%C5%A1kov-_czech_republic).JPG?uselang=cs </a:t>
            </a:r>
            <a:endParaRPr lang="cs-CZ" sz="1600" b="1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389</TotalTime>
  <Words>185</Words>
  <Application>Microsoft Office PowerPoint</Application>
  <PresentationFormat>Předvádění na obrazovce (4:3)</PresentationFormat>
  <Paragraphs>93</Paragraphs>
  <Slides>10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HOSPODÁŘSKÁ ZVÍŘATA</vt:lpstr>
      <vt:lpstr>SKOT</vt:lpstr>
      <vt:lpstr>PRASATA</vt:lpstr>
      <vt:lpstr>DRŮBEŽ</vt:lpstr>
      <vt:lpstr>OVCE</vt:lpstr>
      <vt:lpstr>KOZY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49</cp:revision>
  <dcterms:modified xsi:type="dcterms:W3CDTF">2014-02-09T16:09:17Z</dcterms:modified>
</cp:coreProperties>
</file>