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74" r:id="rId3"/>
    <p:sldId id="256" r:id="rId4"/>
    <p:sldId id="261" r:id="rId5"/>
    <p:sldId id="262" r:id="rId6"/>
    <p:sldId id="263" r:id="rId7"/>
    <p:sldId id="257" r:id="rId8"/>
    <p:sldId id="258" r:id="rId9"/>
    <p:sldId id="259" r:id="rId10"/>
    <p:sldId id="260" r:id="rId11"/>
    <p:sldId id="265" r:id="rId12"/>
    <p:sldId id="266" r:id="rId13"/>
    <p:sldId id="267" r:id="rId14"/>
    <p:sldId id="268" r:id="rId15"/>
    <p:sldId id="269" r:id="rId16"/>
    <p:sldId id="271" r:id="rId17"/>
    <p:sldId id="272" r:id="rId18"/>
    <p:sldId id="270" r:id="rId19"/>
    <p:sldId id="273" r:id="rId20"/>
    <p:sldId id="26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40D61-AB94-4FD0-9F97-F94AB3FEE02B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AA3BC-F84C-4986-829D-BFB8E6A830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3259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189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Svatováclavská koruna je na obrázku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7437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kterými státy sousedíme? A) na severu: Německo, Polsko</a:t>
            </a:r>
          </a:p>
          <a:p>
            <a:r>
              <a:rPr lang="cs-CZ" baseline="0" dirty="0" smtClean="0"/>
              <a:t>                                          b) na jihu: Rakousko</a:t>
            </a:r>
          </a:p>
          <a:p>
            <a:r>
              <a:rPr lang="cs-CZ" baseline="0" dirty="0" smtClean="0"/>
              <a:t>                                          c) na východě: Slovensko</a:t>
            </a:r>
          </a:p>
          <a:p>
            <a:r>
              <a:rPr lang="cs-CZ" baseline="0" dirty="0" smtClean="0"/>
              <a:t>                                          d) na západě - Německo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3945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Znáš nějaké hraniční přechody?</a:t>
            </a:r>
          </a:p>
          <a:p>
            <a:r>
              <a:rPr lang="cs-CZ" dirty="0" smtClean="0"/>
              <a:t>Např.</a:t>
            </a:r>
            <a:r>
              <a:rPr lang="cs-CZ" baseline="0" dirty="0" smtClean="0"/>
              <a:t> ČR – Německo: Aš, Pomezí nad Ohří, Rozvadov, </a:t>
            </a:r>
            <a:r>
              <a:rPr lang="cs-CZ" baseline="0" dirty="0" err="1" smtClean="0"/>
              <a:t>Vandsdorf</a:t>
            </a:r>
            <a:r>
              <a:rPr lang="cs-CZ" baseline="0" dirty="0" smtClean="0"/>
              <a:t>, Jiříkov, Cínovec, Boží Dar, Železná Ruda, aj.</a:t>
            </a:r>
          </a:p>
          <a:p>
            <a:r>
              <a:rPr lang="cs-CZ" baseline="0" dirty="0" smtClean="0"/>
              <a:t>         ČR – Rakousko: Dolní Dvořiště, Studánky, Nové Hrady, České Velenice, Hatě, Valtice, aj.</a:t>
            </a:r>
          </a:p>
          <a:p>
            <a:r>
              <a:rPr lang="cs-CZ" baseline="0" dirty="0" smtClean="0"/>
              <a:t>         ČR – Slovensko: Břeclav, Hodonín, Starý Hrozenkov, Velké Karlovice, aj.</a:t>
            </a:r>
          </a:p>
          <a:p>
            <a:r>
              <a:rPr lang="cs-CZ" baseline="0" dirty="0" smtClean="0"/>
              <a:t>         ČR – Polsko: Český Těšín, Bukovec, Chotěbuz, Bohumín, Krnov, Harrachov, Pomezní Boudy, Habartice, Hrádek nad Nisou, aj.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1555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A3BC-F84C-4986-829D-BFB8E6A830F9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1B2AD-6123-4717-BDAB-BDDD0E55302C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9894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1FC3F-F945-4322-8040-EE293A826413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4533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B0762-5793-4A59-ADCB-8B0FCFB68992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848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CFDE2-7978-410C-8C0B-A09A80433CD8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311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849AE-64AC-4FB6-AE52-2815BFB7307D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505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1E21E-8048-4139-A196-652585442D98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494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EDB20-F8C0-4992-A57E-0E1B52CF1389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223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60E3-2D19-4721-B1E5-FD782F60789B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837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CB124-9D3D-4549-BACE-B9C1C5C066E7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2100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A3AD-8D03-4854-A34B-3EF2093782E6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7290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F3CD9-E6F0-4A6E-A6F0-EA949F1BB460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543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1B2AD-6123-4717-BDAB-BDDD0E55302C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464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1FC3F-F945-4322-8040-EE293A826413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068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B0762-5793-4A59-ADCB-8B0FCFB68992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95070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CFDE2-7978-410C-8C0B-A09A80433CD8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9196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849AE-64AC-4FB6-AE52-2815BFB7307D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696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1E21E-8048-4139-A196-652585442D98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00937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EDB20-F8C0-4992-A57E-0E1B52CF1389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6100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60E3-2D19-4721-B1E5-FD782F60789B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025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CB124-9D3D-4549-BACE-B9C1C5C066E7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5796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A3AD-8D03-4854-A34B-3EF2093782E6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06490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F3CD9-E6F0-4A6E-A6F0-EA949F1BB460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0876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348BC-C987-4DB6-8D2B-E59D563C19CD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01188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348BC-C987-4DB6-8D2B-E59D563C19CD}" type="datetime1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14C8A-DE60-42DB-8E91-94069F8FED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8205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wav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media" Target="../media/media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d/Skroup-Anthem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9/Lime_tree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hyperlink" Target="//upload.wikimedia.org/wikipedia/commons/d/dc/Czech_crown_Scheiwl.png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6" Type="http://schemas.microsoft.com/office/2007/relationships/media" Target="../media/media1.wav"/><Relationship Id="rId5" Type="http://schemas.openxmlformats.org/officeDocument/2006/relationships/image" Target="../media/image13.jpeg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slide" Target="slide15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slide" Target="slide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64157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VY_52_INOVACE_10_ČESKÁ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REPUBLIKA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171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Vznik 1.1.1993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Prezident republiky Václav Klaus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The Czech Republic National Anthem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artisticPencilSketc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075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Click="0" advTm="15000">
        <p14:reveal/>
      </p:transition>
    </mc:Choice>
    <mc:Fallback>
      <p:transition spd="slow" advClick="0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Velký státní znak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Malý státní znak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 startAt="3"/>
            </a:pPr>
            <a:r>
              <a:rPr lang="cs-CZ" dirty="0" smtClean="0"/>
              <a:t>Státní barvy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4"/>
            </a:pPr>
            <a:r>
              <a:rPr lang="cs-CZ" dirty="0" smtClean="0"/>
              <a:t>Státní vlajka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Vlajka prezidenta </a:t>
            </a:r>
            <a:r>
              <a:rPr lang="cs-CZ" dirty="0" err="1" smtClean="0"/>
              <a:t>rep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60848"/>
            <a:ext cx="1296144" cy="1555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93095"/>
            <a:ext cx="1352551" cy="165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1143000" cy="42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2976"/>
            <a:ext cx="1143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97152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62492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15000">
        <p14:reveal/>
      </p:transition>
    </mc:Choice>
    <mc:Fallback>
      <p:transition spd="slow" advTm="1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6. Státní pečeť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484784"/>
            <a:ext cx="4038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7. Státní hymna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Napsal: Josef Kajetán Tyl</a:t>
            </a:r>
          </a:p>
          <a:p>
            <a:pPr marL="0" indent="0">
              <a:buNone/>
            </a:pPr>
            <a:r>
              <a:rPr lang="cs-CZ" dirty="0" smtClean="0"/>
              <a:t>Hudba: František Škroup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pic>
        <p:nvPicPr>
          <p:cNvPr id="8" name="Picture 6" descr="Soubor:Skroup-Anthe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060848"/>
            <a:ext cx="4496569" cy="2834980"/>
          </a:xfrm>
          <a:prstGeom prst="rect">
            <a:avLst/>
          </a:prstGeom>
          <a:noFill/>
        </p:spPr>
      </p:pic>
      <p:pic>
        <p:nvPicPr>
          <p:cNvPr id="20482" name="Picture 2" descr="http://upload.wikimedia.org/wikipedia/commons/b/bf/Seal_of_the_Czech_Republic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3" y="2060849"/>
            <a:ext cx="2880319" cy="28575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3251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15000">
        <p14:reveal/>
      </p:transition>
    </mc:Choice>
    <mc:Fallback>
      <p:transition spd="slow" advTm="1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symboly – nejsou v ústavě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České korunovační klenoty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pic>
        <p:nvPicPr>
          <p:cNvPr id="19458" name="Picture 2" descr="Soubor:Lime tree.jpg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492896"/>
            <a:ext cx="4038600" cy="2690717"/>
          </a:xfrm>
          <a:prstGeom prst="rect">
            <a:avLst/>
          </a:prstGeom>
          <a:noFill/>
        </p:spPr>
      </p:pic>
      <p:pic>
        <p:nvPicPr>
          <p:cNvPr id="19460" name="Picture 4" descr="Soubor:Czech crown Scheiwl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2492896"/>
            <a:ext cx="2736304" cy="274087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44008" y="1628800"/>
            <a:ext cx="4176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Lípa jako národní strom</a:t>
            </a:r>
          </a:p>
        </p:txBody>
      </p:sp>
    </p:spTree>
    <p:extLst>
      <p:ext uri="{BB962C8B-B14F-4D97-AF65-F5344CB8AC3E}">
        <p14:creationId xmlns:p14="http://schemas.microsoft.com/office/powerpoint/2010/main" xmlns="" val="1398157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15000">
        <p14:reveal/>
      </p:transition>
    </mc:Choice>
    <mc:Fallback>
      <p:transition spd="slow" advTm="1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Mapa České republiky</a:t>
            </a:r>
            <a:endParaRPr lang="cs-CZ" sz="2800" dirty="0"/>
          </a:p>
        </p:txBody>
      </p:sp>
      <p:pic>
        <p:nvPicPr>
          <p:cNvPr id="1026" name="Picture 2">
            <a:hlinkClick r:id="" action="ppaction://noaction">
              <a:snd r:embed="rId4" name="The Czech Republic National Anthem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39181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pic>
        <p:nvPicPr>
          <p:cNvPr id="4" name="The Czech Republic National Anthem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3995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Sousední státy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91157" y="1600200"/>
            <a:ext cx="756168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803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ČR vznikla ze 3 zemí: Čech, Moravy, Slezska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91157" y="1600200"/>
            <a:ext cx="756168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10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00200"/>
            <a:ext cx="871296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1418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Dával jsi pozor?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Kdy vznikla Česká republika?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17.11.1989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28.9.1918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1.1.1993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23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Státní </a:t>
            </a:r>
            <a:r>
              <a:rPr lang="cs-CZ" sz="3200" dirty="0" smtClean="0"/>
              <a:t>vlajka </a:t>
            </a:r>
            <a:r>
              <a:rPr lang="cs-CZ" sz="3200" dirty="0" smtClean="0"/>
              <a:t>ČR vypadá takto: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4718" y="2132856"/>
            <a:ext cx="2088232" cy="10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8352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Státních symbolů je …. dáno Ústavou ČR.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5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 action="ppaction://hlinksldjump"/>
              </a:rPr>
              <a:t>9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913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45804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smtClean="0">
                <a:hlinkClick r:id="rId3" action="ppaction://hlinksldjump"/>
              </a:rPr>
              <a:t>SPRÁVNĚ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25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smtClean="0">
                <a:hlinkClick r:id="rId3" action="ppaction://hlinksldjump"/>
              </a:rPr>
              <a:t>Zkus znovu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dirty="0" smtClean="0"/>
              <a:t>ŠPATNĚ</a:t>
            </a:r>
            <a:endParaRPr lang="cs-CZ" sz="4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32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/>
              <a:t> </a:t>
            </a:r>
            <a:r>
              <a:rPr lang="cs-CZ" sz="4400" dirty="0" smtClean="0">
                <a:hlinkClick r:id="rId3" action="ppaction://hlinksldjump"/>
              </a:rPr>
              <a:t>Zkus znovu    ŠPATNĚ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8162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/>
              <a:t> </a:t>
            </a:r>
            <a:r>
              <a:rPr lang="cs-CZ" sz="4400" dirty="0" smtClean="0">
                <a:hlinkClick r:id="rId3" action="ppaction://hlinksldjump"/>
              </a:rPr>
              <a:t>Zkus znovu       ŠPATNĚ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54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>
            <a:hlinkClick r:id="rId3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261473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10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/>
              <a:t> </a:t>
            </a:r>
            <a:r>
              <a:rPr lang="cs-CZ" sz="4400" dirty="0" smtClean="0"/>
              <a:t> </a:t>
            </a:r>
            <a:r>
              <a:rPr lang="cs-CZ" sz="4400" dirty="0" smtClean="0">
                <a:hlinkClick r:id="rId3" action="ppaction://hlinksldjump"/>
              </a:rPr>
              <a:t>SPRÁVNĚ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890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1.http://cs.wikipedia.org/wiki/St%C3%A1tn%C3%AD_symboly_%C4%8Cesk%C3%A9_republiky</a:t>
            </a:r>
          </a:p>
          <a:p>
            <a:pPr marL="0" indent="0">
              <a:buNone/>
            </a:pPr>
            <a:r>
              <a:rPr lang="cs-CZ" dirty="0" smtClean="0"/>
              <a:t>2. Pašková Jana: Učíme se společně. Pracovní listy pro skupinové a kooperativní učení ve 4.ročníku základní školy 2.díl. s. 83, vydal Pašek, Brno 2009.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3288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475</Words>
  <Application>Microsoft Office PowerPoint</Application>
  <PresentationFormat>Předvádění na obrazovce (4:3)</PresentationFormat>
  <Paragraphs>146</Paragraphs>
  <Slides>19</Slides>
  <Notes>19</Notes>
  <HiddenSlides>0</HiddenSlides>
  <MMClips>2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1_Motiv systému Office</vt:lpstr>
      <vt:lpstr>Snímek 1</vt:lpstr>
      <vt:lpstr>Česká republika</vt:lpstr>
      <vt:lpstr>Státní symboly</vt:lpstr>
      <vt:lpstr>Snímek 4</vt:lpstr>
      <vt:lpstr>Ostatní symboly – nejsou v ústavě</vt:lpstr>
      <vt:lpstr>Mapa České republiky</vt:lpstr>
      <vt:lpstr>Sousední státy</vt:lpstr>
      <vt:lpstr>ČR vznikla ze 3 zemí: Čech, Moravy, Slezska</vt:lpstr>
      <vt:lpstr>_</vt:lpstr>
      <vt:lpstr>Dával jsi pozor?</vt:lpstr>
      <vt:lpstr>Snímek 11</vt:lpstr>
      <vt:lpstr>Snímek 12</vt:lpstr>
      <vt:lpstr> </vt:lpstr>
      <vt:lpstr>Snímek 14</vt:lpstr>
      <vt:lpstr>Snímek 15</vt:lpstr>
      <vt:lpstr>Snímek 16</vt:lpstr>
      <vt:lpstr>Snímek 17</vt:lpstr>
      <vt:lpstr>Snímek 18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OEM</dc:creator>
  <cp:lastModifiedBy>Uzivatel</cp:lastModifiedBy>
  <cp:revision>25</cp:revision>
  <dcterms:created xsi:type="dcterms:W3CDTF">2011-06-19T07:31:01Z</dcterms:created>
  <dcterms:modified xsi:type="dcterms:W3CDTF">2012-03-26T15:27:11Z</dcterms:modified>
</cp:coreProperties>
</file>