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VY_32_INOVACE_17_ČJ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Halže,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Fukalová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Josef Kajetán Tyl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b="0" i="0" u="none"/>
            <a:t>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ScaleY="77750" custLinFactNeighborX="1628" custLinFactNeighborY="-7468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45C7872-ED97-4571-9C84-1EBAC0FE88C4}" type="presOf" srcId="{B651F6E3-6281-48DB-9319-2AEAFDAE7572}" destId="{619D679B-A015-4ECF-8348-D1034C574F40}" srcOrd="0" destOrd="0" presId="urn:microsoft.com/office/officeart/2005/8/layout/target3"/>
    <dgm:cxn modelId="{0C788896-1295-433A-AF5D-0E6462E8DBAF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107C314-26FB-4377-8D61-5C8B33D4769C}" type="presOf" srcId="{D1B46980-6531-4606-95E6-44980827E919}" destId="{6140AFEC-043D-4C43-A2F9-D0F5331DF3A3}" srcOrd="0" destOrd="0" presId="urn:microsoft.com/office/officeart/2005/8/layout/target3"/>
    <dgm:cxn modelId="{B7345943-5888-462A-A38C-35FB87AF0CA4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4E301FD-A5E1-41A6-A51B-09EACE6DCB05}" type="presOf" srcId="{B651F6E3-6281-48DB-9319-2AEAFDAE7572}" destId="{6BB5E863-4638-4E1D-BFDE-399D028AC4ED}" srcOrd="1" destOrd="0" presId="urn:microsoft.com/office/officeart/2005/8/layout/target3"/>
    <dgm:cxn modelId="{321E30DB-F735-40DD-B1F3-200713BA8E1E}" type="presOf" srcId="{D8197B8C-B260-4A16-BDF4-0947B075E274}" destId="{5A5FFA88-C948-4069-8E93-59FA12366E83}" srcOrd="1" destOrd="0" presId="urn:microsoft.com/office/officeart/2005/8/layout/target3"/>
    <dgm:cxn modelId="{EAA9B3ED-2A33-4E20-814C-5984C54BCDC2}" type="presOf" srcId="{D8197B8C-B260-4A16-BDF4-0947B075E274}" destId="{25B08C86-7E15-44DC-BE7F-FFB55DD49D12}" srcOrd="0" destOrd="0" presId="urn:microsoft.com/office/officeart/2005/8/layout/target3"/>
    <dgm:cxn modelId="{CD44489A-BC4C-480C-A6FA-C9B08D9D153D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B2A34A5-D5F2-46E1-A908-542E7CF05C6A}" type="presOf" srcId="{4C35D32F-0EAB-4CD7-82EE-45574DC2A586}" destId="{890E4F0B-2866-4A3F-A3C7-2A14B1797930}" srcOrd="1" destOrd="0" presId="urn:microsoft.com/office/officeart/2005/8/layout/target3"/>
    <dgm:cxn modelId="{DFFA5BB4-7A53-4951-8C30-38721AA47B81}" type="presOf" srcId="{D1D4F407-5343-4D3F-B5B9-D407B03CAEB4}" destId="{D005CE8C-CC26-4C3E-AC11-E15060ECD759}" srcOrd="0" destOrd="0" presId="urn:microsoft.com/office/officeart/2005/8/layout/target3"/>
    <dgm:cxn modelId="{3C6B3A4A-5935-454F-9A97-B3DBD4886D62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0E22D65-6ECB-490F-9D08-F8A7D0D928CF}" type="presParOf" srcId="{333A1088-737F-45CB-B68E-254E46348037}" destId="{F5ABB229-8D3B-4694-996A-96F23CF14429}" srcOrd="0" destOrd="0" presId="urn:microsoft.com/office/officeart/2005/8/layout/target3"/>
    <dgm:cxn modelId="{0DFDE96C-FE4C-4E0B-BCE5-09C7CED5FECF}" type="presParOf" srcId="{333A1088-737F-45CB-B68E-254E46348037}" destId="{F41139FD-01EE-4571-8B17-4FB00FC51163}" srcOrd="1" destOrd="0" presId="urn:microsoft.com/office/officeart/2005/8/layout/target3"/>
    <dgm:cxn modelId="{8A515F62-35A3-4DA6-9479-36966079F786}" type="presParOf" srcId="{333A1088-737F-45CB-B68E-254E46348037}" destId="{D005CE8C-CC26-4C3E-AC11-E15060ECD759}" srcOrd="2" destOrd="0" presId="urn:microsoft.com/office/officeart/2005/8/layout/target3"/>
    <dgm:cxn modelId="{8214C8D1-B0A8-4219-8FF9-10D0B92F96F7}" type="presParOf" srcId="{333A1088-737F-45CB-B68E-254E46348037}" destId="{2C702D82-9B77-49B7-9568-BB8EB47C3372}" srcOrd="3" destOrd="0" presId="urn:microsoft.com/office/officeart/2005/8/layout/target3"/>
    <dgm:cxn modelId="{67851871-5CBD-4A52-8252-DE5C4923077B}" type="presParOf" srcId="{333A1088-737F-45CB-B68E-254E46348037}" destId="{A52A0455-90FF-4808-ABD0-F02540D31D5A}" srcOrd="4" destOrd="0" presId="urn:microsoft.com/office/officeart/2005/8/layout/target3"/>
    <dgm:cxn modelId="{E1D774C5-013E-4AC7-B508-098A7BF63570}" type="presParOf" srcId="{333A1088-737F-45CB-B68E-254E46348037}" destId="{6140AFEC-043D-4C43-A2F9-D0F5331DF3A3}" srcOrd="5" destOrd="0" presId="urn:microsoft.com/office/officeart/2005/8/layout/target3"/>
    <dgm:cxn modelId="{257F3EAF-0DEB-4A39-9A4B-C78C2688B407}" type="presParOf" srcId="{333A1088-737F-45CB-B68E-254E46348037}" destId="{9358AC05-5D7D-4327-9F80-1AD486AEA664}" srcOrd="6" destOrd="0" presId="urn:microsoft.com/office/officeart/2005/8/layout/target3"/>
    <dgm:cxn modelId="{5A567122-3155-445F-8620-C5AC0105269C}" type="presParOf" srcId="{333A1088-737F-45CB-B68E-254E46348037}" destId="{313FC574-E1CD-4FB4-B054-0B805CE0447D}" srcOrd="7" destOrd="0" presId="urn:microsoft.com/office/officeart/2005/8/layout/target3"/>
    <dgm:cxn modelId="{98048A98-A67C-4A03-BAAA-179F3346691B}" type="presParOf" srcId="{333A1088-737F-45CB-B68E-254E46348037}" destId="{619D679B-A015-4ECF-8348-D1034C574F40}" srcOrd="8" destOrd="0" presId="urn:microsoft.com/office/officeart/2005/8/layout/target3"/>
    <dgm:cxn modelId="{7BE418A5-C96A-4B07-B632-92688951560F}" type="presParOf" srcId="{333A1088-737F-45CB-B68E-254E46348037}" destId="{322283A8-4A27-4CDA-BAE3-F381106A9174}" srcOrd="9" destOrd="0" presId="urn:microsoft.com/office/officeart/2005/8/layout/target3"/>
    <dgm:cxn modelId="{B1DD1558-D543-4450-A02F-73FC30615CA4}" type="presParOf" srcId="{333A1088-737F-45CB-B68E-254E46348037}" destId="{FFC9F71D-1B4F-4AD9-A4A6-86ADEFC8AF5C}" srcOrd="10" destOrd="0" presId="urn:microsoft.com/office/officeart/2005/8/layout/target3"/>
    <dgm:cxn modelId="{27280D94-A558-4772-A0E4-5DC337C5CEB6}" type="presParOf" srcId="{333A1088-737F-45CB-B68E-254E46348037}" destId="{25B08C86-7E15-44DC-BE7F-FFB55DD49D12}" srcOrd="11" destOrd="0" presId="urn:microsoft.com/office/officeart/2005/8/layout/target3"/>
    <dgm:cxn modelId="{631AEFDB-94D9-432C-99B7-1F90F889186A}" type="presParOf" srcId="{333A1088-737F-45CB-B68E-254E46348037}" destId="{76644BE8-9D7C-4C09-B250-3D10AF48CBB7}" srcOrd="12" destOrd="0" presId="urn:microsoft.com/office/officeart/2005/8/layout/target3"/>
    <dgm:cxn modelId="{01A1E49C-D71A-4EDA-86E0-7800D31C193B}" type="presParOf" srcId="{333A1088-737F-45CB-B68E-254E46348037}" destId="{EE85B701-7295-41C0-BA7A-34D3756A2AE6}" srcOrd="13" destOrd="0" presId="urn:microsoft.com/office/officeart/2005/8/layout/target3"/>
    <dgm:cxn modelId="{4FB5AF46-1703-4D10-8696-6F2246E110B7}" type="presParOf" srcId="{333A1088-737F-45CB-B68E-254E46348037}" destId="{8BEBB6EC-1DAA-4CAC-8A25-BC0FCBD5DBD5}" srcOrd="14" destOrd="0" presId="urn:microsoft.com/office/officeart/2005/8/layout/target3"/>
    <dgm:cxn modelId="{6CE4606C-66ED-4AC4-BF16-3FA88374A1C9}" type="presParOf" srcId="{333A1088-737F-45CB-B68E-254E46348037}" destId="{AED2198E-93D5-4001-81B4-73124B309672}" srcOrd="15" destOrd="0" presId="urn:microsoft.com/office/officeart/2005/8/layout/target3"/>
    <dgm:cxn modelId="{F87B50F3-748A-4FB4-974F-1559F2368580}" type="presParOf" srcId="{333A1088-737F-45CB-B68E-254E46348037}" destId="{2BE915AB-18AA-4053-B92C-3BFC9ED204BB}" srcOrd="16" destOrd="0" presId="urn:microsoft.com/office/officeart/2005/8/layout/target3"/>
    <dgm:cxn modelId="{96771968-615E-4A07-B300-89EB4889EFA2}" type="presParOf" srcId="{333A1088-737F-45CB-B68E-254E46348037}" destId="{6BB5E863-4638-4E1D-BFDE-399D028AC4ED}" srcOrd="17" destOrd="0" presId="urn:microsoft.com/office/officeart/2005/8/layout/target3"/>
    <dgm:cxn modelId="{08690FFF-04EB-4479-92B2-D6B3E98673F5}" type="presParOf" srcId="{333A1088-737F-45CB-B68E-254E46348037}" destId="{5A5FFA88-C948-4069-8E93-59FA12366E83}" srcOrd="18" destOrd="0" presId="urn:microsoft.com/office/officeart/2005/8/layout/target3"/>
    <dgm:cxn modelId="{C2ED3FEA-914C-4147-BE1F-4DE1E9056BD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960440" cy="39604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968008" y="0"/>
          <a:ext cx="5004555" cy="39604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Halže, příspěvková organizace</a:t>
          </a:r>
          <a:endParaRPr lang="cs-CZ" sz="2000" kern="1200" dirty="0"/>
        </a:p>
      </dsp:txBody>
      <dsp:txXfrm>
        <a:off x="1968008" y="0"/>
        <a:ext cx="5004555" cy="633670"/>
      </dsp:txXfrm>
    </dsp:sp>
    <dsp:sp modelId="{A52A0455-90FF-4808-ABD0-F02540D31D5A}">
      <dsp:nvSpPr>
        <dsp:cNvPr id="0" name=""/>
        <dsp:cNvSpPr/>
      </dsp:nvSpPr>
      <dsp:spPr>
        <a:xfrm>
          <a:off x="415846" y="633670"/>
          <a:ext cx="3128747" cy="31287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980220" y="748088"/>
          <a:ext cx="5004555" cy="24326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Fukalová</a:t>
          </a:r>
          <a:endParaRPr lang="cs-CZ" sz="2000" kern="1200" dirty="0"/>
        </a:p>
      </dsp:txBody>
      <dsp:txXfrm>
        <a:off x="1980220" y="748088"/>
        <a:ext cx="5004555" cy="492678"/>
      </dsp:txXfrm>
    </dsp:sp>
    <dsp:sp modelId="{313FC574-E1CD-4FB4-B054-0B805CE0447D}">
      <dsp:nvSpPr>
        <dsp:cNvPr id="0" name=""/>
        <dsp:cNvSpPr/>
      </dsp:nvSpPr>
      <dsp:spPr>
        <a:xfrm>
          <a:off x="831692" y="1267340"/>
          <a:ext cx="2297055" cy="22970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980220" y="1267340"/>
          <a:ext cx="5004555" cy="22970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VY_32_INOVACE_17_ČJ </a:t>
          </a:r>
          <a:endParaRPr lang="cs-CZ" sz="2000" kern="1200" dirty="0"/>
        </a:p>
      </dsp:txBody>
      <dsp:txXfrm>
        <a:off x="1980220" y="1267340"/>
        <a:ext cx="5004555" cy="633670"/>
      </dsp:txXfrm>
    </dsp:sp>
    <dsp:sp modelId="{FFC9F71D-1B4F-4AD9-A4A6-86ADEFC8AF5C}">
      <dsp:nvSpPr>
        <dsp:cNvPr id="0" name=""/>
        <dsp:cNvSpPr/>
      </dsp:nvSpPr>
      <dsp:spPr>
        <a:xfrm>
          <a:off x="1247538" y="1901011"/>
          <a:ext cx="1465362" cy="14653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980220" y="1901011"/>
          <a:ext cx="5004555" cy="14653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Josef Kajetán Tyl</a:t>
          </a:r>
          <a:endParaRPr lang="cs-CZ" sz="2000" kern="1200" dirty="0"/>
        </a:p>
      </dsp:txBody>
      <dsp:txXfrm>
        <a:off x="1980220" y="1901011"/>
        <a:ext cx="5004555" cy="633670"/>
      </dsp:txXfrm>
    </dsp:sp>
    <dsp:sp modelId="{EE85B701-7295-41C0-BA7A-34D3756A2AE6}">
      <dsp:nvSpPr>
        <dsp:cNvPr id="0" name=""/>
        <dsp:cNvSpPr/>
      </dsp:nvSpPr>
      <dsp:spPr>
        <a:xfrm>
          <a:off x="1663384" y="2534681"/>
          <a:ext cx="633670" cy="6336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980220" y="2534681"/>
          <a:ext cx="5004555" cy="6336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b="0" i="0" u="none" kern="1200"/>
            <a:t>CZ.1.07/1.4.00/21.3551</a:t>
          </a:r>
          <a:endParaRPr lang="cs-CZ" sz="2000" kern="1200" dirty="0"/>
        </a:p>
      </dsp:txBody>
      <dsp:txXfrm>
        <a:off x="1980220" y="2534681"/>
        <a:ext cx="5004555" cy="6336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9.2.2014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Opera_Plzen_176.JPG" TargetMode="External"/><Relationship Id="rId3" Type="http://schemas.openxmlformats.org/officeDocument/2006/relationships/hyperlink" Target="http://commons.wikimedia.org/wiki/File:Jan_Vil%C3%ADmek_-_Josef_Kajet%C3%A1n_Tyl.jpg" TargetMode="External"/><Relationship Id="rId7" Type="http://schemas.openxmlformats.org/officeDocument/2006/relationships/hyperlink" Target="http://www.youtube.com/watch?v=qn87PI9K99M" TargetMode="External"/><Relationship Id="rId2" Type="http://schemas.openxmlformats.org/officeDocument/2006/relationships/hyperlink" Target="http://cs.wikipedia.org/wiki/Josef_Kajet%C3%A1n_Tylhttp:/commons.wikimedia.org/wiki/File:Jan_Vil%C3%ADmek_-_Josef_Kajet%C3%A1n_Ty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kroup-Anthem.jpg" TargetMode="External"/><Relationship Id="rId5" Type="http://schemas.openxmlformats.org/officeDocument/2006/relationships/hyperlink" Target="http://www.csfd.cz/film/4642-fidlovacka/http:/cs.wikipedia.org/wiki/%C4%8Cesk%C3%A1_hymna#Prvn.C3.AD_sloka" TargetMode="External"/><Relationship Id="rId4" Type="http://schemas.openxmlformats.org/officeDocument/2006/relationships/hyperlink" Target="http://cs.wikipedia.org/wiki/Fidlova%C4%8Dka_aneb_%C5%BD%C3%A1dn%C3%BD_hn%C4%9Bv_a_%C5%BE%C3%A1dn%C3%A1_rva%C4%8Dk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a/ad/Skroup-Anthem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qn87PI9K99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JOSEF KAJETÁN TYL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Český jazyk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359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3043808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9618721"/>
              </p:ext>
            </p:extLst>
          </p:nvPr>
        </p:nvGraphicFramePr>
        <p:xfrm>
          <a:off x="1115616" y="404664"/>
          <a:ext cx="6984776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4778375"/>
            <a:ext cx="5715000" cy="124777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76416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4. a 5. ročníku v předmětu český jazyk – literární výchova</a:t>
            </a:r>
          </a:p>
          <a:p>
            <a:r>
              <a:rPr lang="cs-CZ" dirty="0" smtClean="0"/>
              <a:t>Seznamuje žáky s životem J. K. Tyla a s divadelní hrou Fidlovačka aneb Žádný hněv a žádná rvačka</a:t>
            </a:r>
          </a:p>
          <a:p>
            <a:r>
              <a:rPr lang="cs-CZ" dirty="0" smtClean="0"/>
              <a:t>Připomene žákům slova české národní hymny, symboly, prezidenty a známá místa České republiky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673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cs.wikipedia.org/wiki/Josef_Kajet%C3%A1n_Tyl</a:t>
            </a:r>
          </a:p>
          <a:p>
            <a:r>
              <a:rPr lang="cs-CZ" sz="2000" dirty="0" smtClean="0">
                <a:hlinkClick r:id="rId3"/>
              </a:rPr>
              <a:t>http</a:t>
            </a:r>
            <a:r>
              <a:rPr lang="cs-CZ" sz="2000" dirty="0">
                <a:hlinkClick r:id="rId3"/>
              </a:rPr>
              <a:t>://commons.wikimedia.org/wiki/File:Jan_Vil%C3%ADmek_-_</a:t>
            </a:r>
            <a:r>
              <a:rPr lang="cs-CZ" sz="2000" dirty="0" smtClean="0">
                <a:hlinkClick r:id="rId3"/>
              </a:rPr>
              <a:t>Josef_Kajet%C3%A1n_Tyl.jpg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://cs.wikipedia.org/wiki/Fidlova%C4%8Dka_aneb_%C5%BD%C3%A1dn%C3%BD_hn%C4%9Bv_a_%</a:t>
            </a:r>
            <a:r>
              <a:rPr lang="cs-CZ" sz="2000" dirty="0" smtClean="0">
                <a:hlinkClick r:id="rId4"/>
              </a:rPr>
              <a:t>C5%BE%C3%A1dn%C3%A1_rva%C4%8Dka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</a:t>
            </a:r>
            <a:r>
              <a:rPr lang="cs-CZ" sz="2000" dirty="0">
                <a:hlinkClick r:id="rId5"/>
              </a:rPr>
              <a:t>://www.csfd.cz/film/4642-fidlovacka/http://cs.wikipedia.org/wiki/%</a:t>
            </a:r>
            <a:r>
              <a:rPr lang="cs-CZ" sz="2000" dirty="0" smtClean="0">
                <a:hlinkClick r:id="rId5"/>
              </a:rPr>
              <a:t>C4%8Cesk%C3%A1_hymna#Prvn.C3.AD_sloka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</a:t>
            </a:r>
            <a:r>
              <a:rPr lang="cs-CZ" sz="2000" dirty="0">
                <a:hlinkClick r:id="rId6"/>
              </a:rPr>
              <a:t>://</a:t>
            </a:r>
            <a:r>
              <a:rPr lang="cs-CZ" sz="2000" dirty="0" smtClean="0">
                <a:hlinkClick r:id="rId6"/>
              </a:rPr>
              <a:t>commons.wikimedia.org/wiki/File:Skroup-Anthem.jpg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</a:t>
            </a:r>
            <a:r>
              <a:rPr lang="cs-CZ" sz="2000" dirty="0">
                <a:hlinkClick r:id="rId7"/>
              </a:rPr>
              <a:t>://</a:t>
            </a:r>
            <a:r>
              <a:rPr lang="cs-CZ" sz="2000" dirty="0" smtClean="0">
                <a:hlinkClick r:id="rId7"/>
              </a:rPr>
              <a:t>www.youtube.com/watch?v=qn87PI9K99M</a:t>
            </a:r>
            <a:endParaRPr lang="cs-CZ" sz="2000" dirty="0" smtClean="0"/>
          </a:p>
          <a:p>
            <a:r>
              <a:rPr lang="cs-CZ" sz="2000" dirty="0" smtClean="0">
                <a:hlinkClick r:id="rId8"/>
              </a:rPr>
              <a:t>http</a:t>
            </a:r>
            <a:r>
              <a:rPr lang="cs-CZ" sz="2000" dirty="0">
                <a:hlinkClick r:id="rId8"/>
              </a:rPr>
              <a:t>://</a:t>
            </a:r>
            <a:r>
              <a:rPr lang="cs-CZ" sz="2000" dirty="0" smtClean="0">
                <a:hlinkClick r:id="rId8"/>
              </a:rPr>
              <a:t>commons.wikimedia.org/wiki/File:Opera_Plzen_176.JPG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050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Kajetán Tyl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284984"/>
            <a:ext cx="8686800" cy="3371205"/>
          </a:xfrm>
        </p:spPr>
        <p:txBody>
          <a:bodyPr/>
          <a:lstStyle/>
          <a:p>
            <a:r>
              <a:rPr lang="cs-CZ" dirty="0" smtClean="0"/>
              <a:t>Narozen 4. 2. 1808 v Kutné Hoře</a:t>
            </a:r>
          </a:p>
          <a:p>
            <a:r>
              <a:rPr lang="cs-CZ" dirty="0" smtClean="0"/>
              <a:t>Zemřel 11. 7. 1956 v Plzni</a:t>
            </a:r>
          </a:p>
          <a:p>
            <a:r>
              <a:rPr lang="cs-CZ" dirty="0" smtClean="0"/>
              <a:t>Dramatik, spisovatel, novinář</a:t>
            </a:r>
          </a:p>
          <a:p>
            <a:r>
              <a:rPr lang="cs-CZ" dirty="0" smtClean="0"/>
              <a:t>Osobnost Českého národního obrození</a:t>
            </a:r>
          </a:p>
          <a:p>
            <a:r>
              <a:rPr lang="cs-CZ" dirty="0" smtClean="0"/>
              <a:t>Dramatik Stavovského divadla v Praze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764704"/>
            <a:ext cx="2320511" cy="307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24744"/>
            <a:ext cx="2849893" cy="2137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83768" y="3000554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Divadlo J. K. Tyla v Plzni</a:t>
            </a:r>
            <a:endParaRPr lang="cs-CZ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70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Fidlovačka aneb žádný hněv a žádná rvačka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Fidlovačka byla jarní slavnost pražských ševců</a:t>
            </a:r>
          </a:p>
          <a:p>
            <a:r>
              <a:rPr lang="cs-CZ" dirty="0" smtClean="0"/>
              <a:t>Název měla podle nástroje na hlazení (fidlování) kůže při výrobě obuvi</a:t>
            </a:r>
          </a:p>
          <a:p>
            <a:r>
              <a:rPr lang="cs-CZ" dirty="0" smtClean="0"/>
              <a:t>Při této slavnosti slepý houslista zpívá píseň Kde domov můj</a:t>
            </a:r>
          </a:p>
          <a:p>
            <a:r>
              <a:rPr lang="cs-CZ" dirty="0" smtClean="0"/>
              <a:t>Tato píseň se stala hymnou naší republiky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450" y="4869160"/>
            <a:ext cx="11811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229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domov můj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78694"/>
          </a:xfrm>
        </p:spPr>
        <p:txBody>
          <a:bodyPr>
            <a:normAutofit/>
          </a:bodyPr>
          <a:lstStyle/>
          <a:p>
            <a:r>
              <a:rPr lang="cs-CZ" sz="1600" dirty="0" smtClean="0"/>
              <a:t>Připomeneme si slova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107504" y="2276872"/>
            <a:ext cx="30963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Kde domov můj,</a:t>
            </a:r>
          </a:p>
          <a:p>
            <a:r>
              <a:rPr lang="cs-CZ" dirty="0"/>
              <a:t> kde domov můj.</a:t>
            </a:r>
          </a:p>
          <a:p>
            <a:r>
              <a:rPr lang="cs-CZ" dirty="0"/>
              <a:t> Voda hučí po lučinách,</a:t>
            </a:r>
          </a:p>
          <a:p>
            <a:r>
              <a:rPr lang="cs-CZ" dirty="0"/>
              <a:t> bory šumí po skalinách,</a:t>
            </a:r>
          </a:p>
          <a:p>
            <a:r>
              <a:rPr lang="cs-CZ" dirty="0"/>
              <a:t> v sadě skví se jara květ,</a:t>
            </a:r>
          </a:p>
          <a:p>
            <a:r>
              <a:rPr lang="cs-CZ" dirty="0"/>
              <a:t> zemský ráj to na pohled!</a:t>
            </a:r>
          </a:p>
          <a:p>
            <a:r>
              <a:rPr lang="cs-CZ" dirty="0"/>
              <a:t> A to je ta krásná země,</a:t>
            </a:r>
          </a:p>
          <a:p>
            <a:r>
              <a:rPr lang="cs-CZ" dirty="0"/>
              <a:t> země česká, domov můj,</a:t>
            </a:r>
          </a:p>
          <a:p>
            <a:r>
              <a:rPr lang="cs-CZ" dirty="0"/>
              <a:t> země česká, domov můj!</a:t>
            </a:r>
          </a:p>
        </p:txBody>
      </p:sp>
      <p:sp>
        <p:nvSpPr>
          <p:cNvPr id="5" name="Obdélník 4"/>
          <p:cNvSpPr/>
          <p:nvPr/>
        </p:nvSpPr>
        <p:spPr>
          <a:xfrm>
            <a:off x="2843808" y="2281599"/>
            <a:ext cx="31683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Kde domov můj,</a:t>
            </a:r>
          </a:p>
          <a:p>
            <a:r>
              <a:rPr lang="cs-CZ" dirty="0"/>
              <a:t> kde domov můj.</a:t>
            </a:r>
          </a:p>
          <a:p>
            <a:r>
              <a:rPr lang="cs-CZ" dirty="0"/>
              <a:t> V kraji znáš-li Bohu milém,</a:t>
            </a:r>
          </a:p>
          <a:p>
            <a:r>
              <a:rPr lang="cs-CZ" dirty="0"/>
              <a:t> duše útlé v těle čilém,</a:t>
            </a:r>
          </a:p>
          <a:p>
            <a:r>
              <a:rPr lang="cs-CZ" dirty="0"/>
              <a:t> mysl jasnou, vznik a zdar,</a:t>
            </a:r>
          </a:p>
          <a:p>
            <a:r>
              <a:rPr lang="cs-CZ" dirty="0"/>
              <a:t> a tu sílu vzdoru zmar?</a:t>
            </a:r>
          </a:p>
          <a:p>
            <a:r>
              <a:rPr lang="cs-CZ" dirty="0"/>
              <a:t> To je Čechů slavné plémě,</a:t>
            </a:r>
          </a:p>
          <a:p>
            <a:r>
              <a:rPr lang="cs-CZ" dirty="0"/>
              <a:t> mezi Čechy domov můj,</a:t>
            </a:r>
          </a:p>
          <a:p>
            <a:r>
              <a:rPr lang="cs-CZ" dirty="0"/>
              <a:t> mezi Čechy domov můj!</a:t>
            </a:r>
          </a:p>
        </p:txBody>
      </p:sp>
      <p:pic>
        <p:nvPicPr>
          <p:cNvPr id="3074" name="Picture 2" descr="File:Skroup-Anthe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220321" cy="266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39552" y="5229200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Nyní si hymnu poslechneme a připomeneme si i známá místa, osobnosti a symboly našeho státu – našeho domova.</a:t>
            </a:r>
          </a:p>
          <a:p>
            <a:r>
              <a:rPr lang="cs-CZ" dirty="0" smtClean="0">
                <a:hlinkClick r:id="rId4"/>
              </a:rPr>
              <a:t>Czech </a:t>
            </a:r>
            <a:r>
              <a:rPr lang="cs-CZ" dirty="0" err="1" smtClean="0">
                <a:hlinkClick r:id="rId4"/>
              </a:rPr>
              <a:t>National</a:t>
            </a:r>
            <a:r>
              <a:rPr lang="cs-CZ" dirty="0" smtClean="0">
                <a:hlinkClick r:id="rId4"/>
              </a:rPr>
              <a:t> Anthem 2008 - </a:t>
            </a:r>
            <a:r>
              <a:rPr lang="cs-CZ" dirty="0" err="1" smtClean="0">
                <a:hlinkClick r:id="rId4"/>
              </a:rPr>
              <a:t>YouTube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091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71</TotalTime>
  <Words>352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JOSEF KAJETÁN TYL</vt:lpstr>
      <vt:lpstr>Prezentace aplikace PowerPoint</vt:lpstr>
      <vt:lpstr>ANOTACE</vt:lpstr>
      <vt:lpstr>CITACE</vt:lpstr>
      <vt:lpstr>Josef Kajetán Tyl</vt:lpstr>
      <vt:lpstr>Fidlovačka aneb žádný hněv a žádná rvačka</vt:lpstr>
      <vt:lpstr>Kde domov můj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JOSEF KAJETÁN TYL</dc:title>
  <dc:creator>Fukalová Hana</dc:creator>
  <cp:lastModifiedBy>Fukalová Hana</cp:lastModifiedBy>
  <cp:revision>6</cp:revision>
  <dcterms:created xsi:type="dcterms:W3CDTF">2014-02-09T19:11:02Z</dcterms:created>
  <dcterms:modified xsi:type="dcterms:W3CDTF">2014-02-09T20:35:01Z</dcterms:modified>
</cp:coreProperties>
</file>