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4" r:id="rId4"/>
    <p:sldId id="257" r:id="rId5"/>
    <p:sldId id="258" r:id="rId6"/>
    <p:sldId id="259" r:id="rId7"/>
    <p:sldId id="260" r:id="rId8"/>
    <p:sldId id="265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21CF9-B76A-4E24-B663-FD8A0C9C4157}" type="datetimeFigureOut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7AC8E8-FA6C-4BAE-B181-784B9B988C0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2920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7AC8E8-FA6C-4BAE-B181-784B9B988C05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A2666-52FE-4BB3-A431-B8CCA567F77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B4083D-1719-48F6-A8B0-59E415CC5135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07250-5B54-40D3-B2F6-A59F29A777B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5DD6EA-6BD2-4151-8BB2-5666DF87699C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00DB4D-8C7D-4E51-9036-54FE7A2AB12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10955-9264-468F-B207-29D12AA7B916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BFD4F1-278D-4D2A-92C9-D6A6BF20EB19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93AB30-96F0-4D0E-9775-5B784BDDD8F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3BF5A-3448-4862-98AC-EDC0F671C28B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0E968A-D9BA-4AA8-81DB-2433B49AC5B7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7F9208-A46E-4E83-A576-A44D95F5D5AF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advClick="0" advTm="5000"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CC1BB2-9787-492C-9ED0-1EEE26C6EDD4}" type="datetime1">
              <a:rPr lang="cs-CZ" smtClean="0"/>
              <a:pPr/>
              <a:t>10.2.2014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Olga Šafářová  Materiál vznikl v OP Vzdělávání pro konkurenceschopnost – projekt EU peníze školám.  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5000">
    <p:wipe dir="d"/>
  </p:transition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jpeg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3568" y="27809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            Základní škola a Mateřská škola Dobrá Voda u Českých Budějovic,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Na Vyhlídce 6, 373 16 Dobrá Voda u Českých Budějovic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b="1" i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EU  PENÍZE  ŠKOLÁM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Zlepšení podmínek pro vzdělávání na základních školách Operačního programu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Vzdělávání pro konkurenceschopnost</a:t>
            </a:r>
            <a:r>
              <a:rPr lang="cs-CZ" sz="2200" dirty="0" smtClean="0"/>
              <a:t/>
            </a:r>
            <a:br>
              <a:rPr lang="cs-CZ" sz="2200" dirty="0" smtClean="0"/>
            </a:br>
            <a:r>
              <a:rPr lang="cs-CZ" sz="2200" b="1" dirty="0" smtClean="0"/>
              <a:t> </a:t>
            </a: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2049" name="Object 1"/>
          <p:cNvGraphicFramePr>
            <a:graphicFrameLocks noChangeAspect="1"/>
          </p:cNvGraphicFramePr>
          <p:nvPr/>
        </p:nvGraphicFramePr>
        <p:xfrm>
          <a:off x="467544" y="1196752"/>
          <a:ext cx="749300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7" name="Picture" r:id="rId4" imgW="1476756" imgH="1077468" progId="Word.Picture.8">
                  <p:embed/>
                </p:oleObj>
              </mc:Choice>
              <mc:Fallback>
                <p:oleObj name="Picture" r:id="rId4" imgW="1476756" imgH="1077468" progId="Word.Picture.8">
                  <p:embed/>
                  <p:pic>
                    <p:nvPicPr>
                      <p:cNvPr id="0" name="Picture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7544" y="1196752"/>
                        <a:ext cx="749300" cy="54451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3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63688" y="2276872"/>
            <a:ext cx="5760720" cy="11903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620688"/>
            <a:ext cx="8157592" cy="4309939"/>
          </a:xfrm>
        </p:spPr>
        <p:txBody>
          <a:bodyPr>
            <a:no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a název klíčové aktivity: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 III/2 Inovace a zkvalitnění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 výuky prostřednictvím ICT.</a:t>
            </a:r>
          </a:p>
          <a:p>
            <a:pPr marL="0" indent="0">
              <a:buNone/>
            </a:pP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Číslo DUM: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VY_32_INOVACE_ČS.5.33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Jméno autora:	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Mgr. Olga Šafářová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Datum (období) vytvoření DUM:  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12. 2013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  5.</a:t>
            </a:r>
          </a:p>
          <a:p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oblast: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Člověk a jeho svět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Vzdělávací obor: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      Vlastivěda</a:t>
            </a:r>
            <a:endParaRPr lang="en-US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08912" cy="5400600"/>
          </a:xfrm>
        </p:spPr>
        <p:txBody>
          <a:bodyPr>
            <a:noAutofit/>
          </a:bodyPr>
          <a:lstStyle/>
          <a:p>
            <a:pPr fontAlgn="t"/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Klíčová slova:	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                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prezident, TGM, legie,</a:t>
            </a:r>
          </a:p>
          <a:p>
            <a:pPr marL="0" indent="0" fontAlgn="t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Anotace: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		     Prezentace slouží k výuce a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zápisu do sešitu. 		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Podporuje aktivní  přístup žáků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k získávání nových vědomostí 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                                                              s využitím interaktivní tabule.</a:t>
            </a:r>
          </a:p>
          <a:p>
            <a:pPr marL="0" indent="0">
              <a:buNone/>
            </a:pPr>
            <a:endParaRPr lang="cs-CZ" sz="2000" b="1" dirty="0"/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Druh učebního materiálu: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	     Prezentace</a:t>
            </a:r>
            <a:endParaRPr lang="en-US" sz="2000" dirty="0">
              <a:solidFill>
                <a:srgbClr val="5656B6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Očekávaný  výstup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:                       Žáci se seznámí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osobností</a:t>
            </a:r>
          </a:p>
          <a:p>
            <a:pPr marL="0" indent="0">
              <a:buNone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            T. G. Masaryka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/>
          </a:p>
        </p:txBody>
      </p:sp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T. G. MASARYK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72816"/>
            <a:ext cx="8208912" cy="482453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Tomáš </a:t>
            </a:r>
            <a:r>
              <a:rPr lang="cs-CZ" dirty="0"/>
              <a:t>Garrigue </a:t>
            </a:r>
            <a:r>
              <a:rPr lang="cs-CZ" dirty="0" smtClean="0"/>
              <a:t>Masaryk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byl první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československý </a:t>
            </a:r>
            <a:r>
              <a:rPr lang="cs-CZ" dirty="0"/>
              <a:t>prezident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/>
              <a:t>český vědec, filozof,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pedagog</a:t>
            </a:r>
            <a:r>
              <a:rPr lang="cs-CZ" dirty="0"/>
              <a:t>, politik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 </a:t>
            </a:r>
            <a:r>
              <a:rPr lang="cs-CZ" dirty="0"/>
              <a:t>žurnalista.</a:t>
            </a:r>
            <a:br>
              <a:rPr lang="cs-CZ" dirty="0"/>
            </a:br>
            <a:r>
              <a:rPr lang="cs-CZ" dirty="0" smtClean="0"/>
              <a:t> </a:t>
            </a:r>
            <a:endParaRPr lang="cs-CZ" b="1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916832"/>
            <a:ext cx="3332131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412776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b="1" dirty="0" smtClean="0"/>
              <a:t> </a:t>
            </a:r>
            <a:r>
              <a:rPr lang="cs-CZ" dirty="0"/>
              <a:t>B</a:t>
            </a:r>
            <a:r>
              <a:rPr lang="cs-CZ" dirty="0" smtClean="0"/>
              <a:t>yl vzdělaný a čestný člověk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Vždy se snažil hájit pravdu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Propagoval náboženskou snášenlivost</a:t>
            </a:r>
            <a:endParaRPr lang="cs-CZ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600000">
            <a:off x="467544" y="836712"/>
            <a:ext cx="8219256" cy="528945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Byl velmi oblíbeným politikem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Lidé ho nazývali </a:t>
            </a:r>
            <a:r>
              <a:rPr lang="cs-CZ" b="1" dirty="0" smtClean="0">
                <a:solidFill>
                  <a:srgbClr val="C00000"/>
                </a:solidFill>
              </a:rPr>
              <a:t>„ Tatíček Masaryk“</a:t>
            </a: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 </a:t>
            </a:r>
            <a:r>
              <a:rPr lang="cs-CZ" dirty="0" smtClean="0"/>
              <a:t>V Brně</a:t>
            </a:r>
            <a:r>
              <a:rPr lang="cs-CZ" dirty="0" smtClean="0"/>
              <a:t> založil Masarykovu univerzitu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b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-13530" b="-13530"/>
          <a:stretch/>
        </p:blipFill>
        <p:spPr bwMode="auto">
          <a:xfrm>
            <a:off x="943811" y="2243721"/>
            <a:ext cx="6934200" cy="46199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advClick="0" advTm="10000">
    <p:wipe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836712"/>
            <a:ext cx="7920880" cy="5534075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</a:t>
            </a:r>
            <a:r>
              <a:rPr lang="cs-CZ" dirty="0"/>
              <a:t>Za první světové </a:t>
            </a:r>
            <a:r>
              <a:rPr lang="cs-CZ" dirty="0" smtClean="0"/>
              <a:t>války usiloval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o nezávislost </a:t>
            </a:r>
            <a:r>
              <a:rPr lang="cs-CZ" dirty="0"/>
              <a:t>českého národa a </a:t>
            </a:r>
            <a:r>
              <a:rPr lang="cs-CZ" dirty="0" smtClean="0"/>
              <a:t>jeho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vystoupení z Rakouska-Uherska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 </a:t>
            </a:r>
            <a:r>
              <a:rPr lang="cs-CZ" dirty="0" smtClean="0"/>
              <a:t> Zasloužil se o</a:t>
            </a:r>
            <a:r>
              <a:rPr lang="cs-CZ" dirty="0" smtClean="0"/>
              <a:t> sestavení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>
                <a:solidFill>
                  <a:srgbClr val="C00000"/>
                </a:solidFill>
              </a:rPr>
              <a:t>ČESKOSLOVENSKÝCH LEGIÍ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z českých </a:t>
            </a:r>
            <a:r>
              <a:rPr lang="cs-CZ" dirty="0"/>
              <a:t>a </a:t>
            </a:r>
            <a:r>
              <a:rPr lang="cs-CZ" dirty="0" smtClean="0"/>
              <a:t>slovenských </a:t>
            </a:r>
            <a:r>
              <a:rPr lang="cs-CZ" dirty="0"/>
              <a:t>zajatců </a:t>
            </a:r>
          </a:p>
          <a:p>
            <a:pPr marL="0" indent="0">
              <a:buNone/>
            </a:pPr>
            <a:r>
              <a:rPr lang="cs-CZ" dirty="0" smtClean="0"/>
              <a:t>      a přeběhlíků v Rusku a ve Francii</a:t>
            </a:r>
            <a:endParaRPr lang="cs-CZ" dirty="0" smtClean="0"/>
          </a:p>
        </p:txBody>
      </p:sp>
    </p:spTree>
  </p:cSld>
  <p:clrMapOvr>
    <a:masterClrMapping/>
  </p:clrMapOvr>
  <p:transition advClick="0" advTm="10000"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 V roce 1918 byl zvolen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1. československým </a:t>
            </a:r>
            <a:r>
              <a:rPr lang="cs-CZ" b="1" dirty="0" smtClean="0"/>
              <a:t>prezidentem</a:t>
            </a:r>
          </a:p>
          <a:p>
            <a:pPr marL="0" indent="0">
              <a:buNone/>
            </a:pPr>
            <a:endParaRPr lang="cs-CZ" b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 </a:t>
            </a:r>
            <a:r>
              <a:rPr lang="cs-CZ" dirty="0" smtClean="0"/>
              <a:t> Prezidentem byl zvolen celkem čtyřikrát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9482379"/>
      </p:ext>
    </p:extLst>
  </p:cSld>
  <p:clrMapOvr>
    <a:masterClrMapping/>
  </p:clrMapOvr>
  <p:transition advClick="0" advTm="5000">
    <p:wipe dir="d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    </a:t>
            </a:r>
            <a:endParaRPr lang="cs-CZ" sz="1600" b="1" dirty="0" smtClean="0"/>
          </a:p>
          <a:p>
            <a:pPr>
              <a:buNone/>
            </a:pPr>
            <a:r>
              <a:rPr lang="cs-CZ" sz="1400" dirty="0" smtClean="0"/>
              <a:t>        </a:t>
            </a:r>
            <a:r>
              <a:rPr lang="cs-CZ" sz="1600" b="1" dirty="0" smtClean="0"/>
              <a:t>obr</a:t>
            </a:r>
            <a:r>
              <a:rPr lang="cs-CZ" sz="1600" b="1" dirty="0"/>
              <a:t>. č. 1</a:t>
            </a:r>
            <a:r>
              <a:rPr lang="cs-CZ" sz="1600" b="1" dirty="0" smtClean="0"/>
              <a:t>:   </a:t>
            </a:r>
            <a:r>
              <a:rPr lang="cs-CZ" sz="1600" dirty="0"/>
              <a:t>SAROLEA, Charles.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10.2.2014]. Dostupný na WWW: http://commons.wikimedia.org/wiki/File:Thomas_G_Masaryk.jpg?uselang=cs </a:t>
            </a:r>
            <a:endParaRPr lang="cs-CZ" sz="1600" b="1" dirty="0" smtClean="0"/>
          </a:p>
          <a:p>
            <a:pPr>
              <a:buNone/>
            </a:pPr>
            <a:r>
              <a:rPr lang="cs-CZ" sz="1600" b="1" dirty="0"/>
              <a:t> </a:t>
            </a:r>
            <a:r>
              <a:rPr lang="cs-CZ" sz="1600" b="1" dirty="0" smtClean="0"/>
              <a:t>      </a:t>
            </a:r>
            <a:r>
              <a:rPr lang="cs-CZ" sz="1600" b="1" dirty="0" smtClean="0"/>
              <a:t>obr</a:t>
            </a:r>
            <a:r>
              <a:rPr lang="cs-CZ" sz="1600" b="1" dirty="0"/>
              <a:t>. č. 2</a:t>
            </a:r>
            <a:r>
              <a:rPr lang="cs-CZ" sz="1600" b="1" dirty="0" smtClean="0"/>
              <a:t>:  </a:t>
            </a:r>
            <a:r>
              <a:rPr lang="cs-CZ" sz="1600" dirty="0"/>
              <a:t>KIRK. </a:t>
            </a:r>
            <a:r>
              <a:rPr lang="cs-CZ" sz="1600" i="1" dirty="0"/>
              <a:t>•commons.wikimedia.org</a:t>
            </a:r>
            <a:r>
              <a:rPr lang="cs-CZ" sz="1600" dirty="0"/>
              <a:t> [online]. [cit. 10.2.2014]. Dostupný na WWW: http://commons.wikimedia.org/wiki/File:Masarykova_univerzita,_Komensk%C3%A9ho_n%C3%A1m._2_(2006).jpg </a:t>
            </a:r>
            <a:endParaRPr lang="cs-CZ" sz="1600" dirty="0"/>
          </a:p>
        </p:txBody>
      </p:sp>
      <p:sp>
        <p:nvSpPr>
          <p:cNvPr id="5" name="Obdélník 4"/>
          <p:cNvSpPr/>
          <p:nvPr/>
        </p:nvSpPr>
        <p:spPr>
          <a:xfrm>
            <a:off x="755576" y="1340768"/>
            <a:ext cx="74705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Autorem materiálu a všech jeho částí, není-li uvedeno jinak, je Mgr. Olga Šafářová.</a:t>
            </a:r>
          </a:p>
          <a:p>
            <a:r>
              <a:rPr lang="cs-CZ" dirty="0" smtClean="0"/>
              <a:t> Materiál vznikl v OP Vzdělávání pro konkurenceschopnost – projekt EU peníze školám.  </a:t>
            </a:r>
            <a:endParaRPr lang="cs-CZ" dirty="0"/>
          </a:p>
        </p:txBody>
      </p:sp>
    </p:spTree>
  </p:cSld>
  <p:clrMapOvr>
    <a:masterClrMapping/>
  </p:clrMapOvr>
  <p:transition advClick="0" advTm="5000"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433</TotalTime>
  <Words>218</Words>
  <Application>Microsoft Office PowerPoint</Application>
  <PresentationFormat>Předvádění na obrazovce (4:3)</PresentationFormat>
  <Paragraphs>63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Picture</vt:lpstr>
      <vt:lpstr>              Základní škola a Mateřská škola Dobrá Voda u Českých Budějovic, Na Vyhlídce 6, 373 16 Dobrá Voda u Českých Budějovic            EU  PENÍZE  ŠKOLÁM  Zlepšení podmínek pro vzdělávání na základních školách Operačního programu Vzdělávání pro konkurenceschopnost   </vt:lpstr>
      <vt:lpstr>Prezentace aplikace PowerPoint</vt:lpstr>
      <vt:lpstr>Prezentace aplikace PowerPoint</vt:lpstr>
      <vt:lpstr>T. G. MASARYK</vt:lpstr>
      <vt:lpstr>Prezentace aplikace PowerPoint</vt:lpstr>
      <vt:lpstr>Prezentace aplikace PowerPoint</vt:lpstr>
      <vt:lpstr>Prezentace aplikace PowerPoint</vt:lpstr>
      <vt:lpstr>Prezentace aplikace PowerPoint</vt:lpstr>
      <vt:lpstr>CITACE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a Mateřská škola Dobrá Voda u Českých Budějovic, Na Vyhlídce 6, 373 16 Dobrá Voda u Českých Budějovic       EU  PENÍZE  ŠKOLÁM Zlepšení podmínek pro vzdělávání na základních školách Operačního programu Vzdělávání pro konkurenceschopnost     Číslo a název klíčové aktivity: IV/2  Inovace a zkvalitnění výuky směřující k rozvoji  matematické gramotnosti žáků základních škol Číslo DUM:    VY_42_INOVACE_M.2.18  Jméno autora:    Mgr. Olga Šafářová Datum (období) vytvoření DUM:        7. 11. 2012 Ročník:     2. Vzdělávací oblast:   Matematika a její aplikace  Vzdělávací obor:   Matematika Klíčová slova:    Slovní úloha,  sčítání a odčítání do 100                                                     Anotace:    Žák sčítá a odčítá v oboru do 100,                                                                                                                                                                                                                                     řeší slovní úlohy s výpočty do sta s využitím vztahů                                                                  o několik více, o několik méně Druh učebního materiálu:  Pracovní list Očekávaný výstup:                           Žák umí vyřešit příklady na sčítání a odčítání do sta                                                                                                                    vyřeší slovní úlohy s výpočty do sta s využitím vztahů                                                                   o několik více , o několik méně    </dc:title>
  <cp:lastModifiedBy>ZSDV - Šafářová</cp:lastModifiedBy>
  <cp:revision>59</cp:revision>
  <dcterms:modified xsi:type="dcterms:W3CDTF">2014-02-10T14:17:32Z</dcterms:modified>
</cp:coreProperties>
</file>