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292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620688"/>
            <a:ext cx="8157592" cy="4309939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VY_32_INOVACE_ČS.5.36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</a:t>
            </a:r>
            <a:r>
              <a:rPr lang="cs-CZ" sz="2000" b="1">
                <a:latin typeface="Times New Roman" pitchFamily="18" charset="0"/>
                <a:cs typeface="Times New Roman" pitchFamily="18" charset="0"/>
              </a:rPr>
              <a:t>: 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12. 2013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08912" cy="5400600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Tomáš Baťa, výrobní linka, pásová</a:t>
            </a:r>
          </a:p>
          <a:p>
            <a:pPr marL="0" indent="0" fontAlgn="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výroba,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                      Žáci se seznámí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osobností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Tomáše Bati, s jeho významem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pro rozvoj hospodářství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PODNIKATELSKÉ ÚSPĚCHY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TOMÁŠE BATI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76864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Tomáš Baťa založil ve Zlíně továrny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výrobu obuvi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Baťovy závody </a:t>
            </a:r>
            <a:endParaRPr lang="cs-CZ" b="1" dirty="0" smtClean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564904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8229600" cy="4525963"/>
          </a:xfrm>
        </p:spPr>
        <p:txBody>
          <a:bodyPr/>
          <a:lstStyle/>
          <a:p>
            <a:r>
              <a:rPr lang="cs-CZ" dirty="0" smtClean="0"/>
              <a:t>Zavedl nový, americký způsob výroby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smtClean="0"/>
              <a:t>pásovou výrobu </a:t>
            </a:r>
            <a:r>
              <a:rPr lang="cs-CZ" dirty="0" smtClean="0"/>
              <a:t>na výrobních linkách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Tato výroba zajistila vyšší efektivitu a </a:t>
            </a:r>
            <a:r>
              <a:rPr lang="cs-CZ" b="1" dirty="0" smtClean="0"/>
              <a:t>nižší cenu</a:t>
            </a:r>
            <a:r>
              <a:rPr lang="cs-CZ" dirty="0" smtClean="0"/>
              <a:t> výrobků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Zavedl osmihodinovou pracovní dobu</a:t>
            </a:r>
            <a:endParaRPr lang="cs-CZ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600000"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Baťa vybudoval síť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prodejen u nás 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zahraničí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Firma měla pobočky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60 státech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37719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08720"/>
            <a:ext cx="7704856" cy="5462067"/>
          </a:xfrm>
        </p:spPr>
        <p:txBody>
          <a:bodyPr>
            <a:normAutofit/>
          </a:bodyPr>
          <a:lstStyle/>
          <a:p>
            <a:r>
              <a:rPr lang="cs-CZ" dirty="0" smtClean="0"/>
              <a:t>Všude tam, kde měl továrny, postavil rodinné domy pro zaměstnance,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školy, </a:t>
            </a:r>
            <a:r>
              <a:rPr lang="cs-CZ" dirty="0" smtClean="0"/>
              <a:t>nemocnice,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hotely,</a:t>
            </a:r>
          </a:p>
          <a:p>
            <a:pPr marL="0" indent="0">
              <a:buNone/>
            </a:pPr>
            <a:r>
              <a:rPr lang="cs-CZ" dirty="0" smtClean="0"/>
              <a:t>    kulturní domy,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sportoviště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i="1" dirty="0" smtClean="0"/>
              <a:t>            Baťovy rodinné</a:t>
            </a:r>
          </a:p>
          <a:p>
            <a:pPr marL="0" indent="0">
              <a:buNone/>
            </a:pPr>
            <a:r>
              <a:rPr lang="cs-CZ" sz="2400" i="1" dirty="0" smtClean="0"/>
              <a:t>                           domky</a:t>
            </a:r>
            <a:endParaRPr lang="cs-CZ" sz="2400" i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564904"/>
            <a:ext cx="4800600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08912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Správním </a:t>
            </a:r>
            <a:r>
              <a:rPr lang="cs-CZ" sz="2800" dirty="0"/>
              <a:t>a administrativním centrem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baťových podniků byl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b="1" dirty="0" smtClean="0">
                <a:solidFill>
                  <a:srgbClr val="C00000"/>
                </a:solidFill>
              </a:rPr>
              <a:t>Baťův mrakodrap,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   </a:t>
            </a:r>
            <a:r>
              <a:rPr lang="cs-CZ" sz="2800" dirty="0" smtClean="0"/>
              <a:t>nazývaný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„ </a:t>
            </a:r>
            <a:r>
              <a:rPr lang="cs-CZ" sz="2800" i="1" dirty="0" smtClean="0"/>
              <a:t>nejvyšší betonová</a:t>
            </a:r>
          </a:p>
          <a:p>
            <a:pPr marL="0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stavba Evropy</a:t>
            </a:r>
            <a:r>
              <a:rPr lang="cs-CZ" sz="2800" dirty="0" smtClean="0"/>
              <a:t>“</a:t>
            </a:r>
            <a:endParaRPr lang="cs-CZ" sz="2800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72816"/>
            <a:ext cx="4510564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</p:spPr>
        <p:txBody>
          <a:bodyPr/>
          <a:lstStyle/>
          <a:p>
            <a:r>
              <a:rPr lang="cs-CZ" dirty="0" smtClean="0"/>
              <a:t>Tomáš Baťa tragicky zahynul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 letecké nehodě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142" y="2250030"/>
            <a:ext cx="5867400" cy="3909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4705541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endParaRPr lang="cs-CZ" sz="1600" b="1" dirty="0" smtClean="0"/>
          </a:p>
          <a:p>
            <a:pPr>
              <a:buNone/>
            </a:pPr>
            <a:r>
              <a:rPr lang="cs-CZ" sz="1400" dirty="0" smtClean="0"/>
              <a:t>        </a:t>
            </a:r>
            <a:r>
              <a:rPr lang="cs-CZ" sz="1600" b="1" dirty="0" smtClean="0"/>
              <a:t>obr</a:t>
            </a:r>
            <a:r>
              <a:rPr lang="cs-CZ" sz="1600" b="1" dirty="0"/>
              <a:t>. č. 1</a:t>
            </a:r>
            <a:r>
              <a:rPr lang="cs-CZ" sz="1600" b="1" dirty="0" smtClean="0"/>
              <a:t>:  </a:t>
            </a:r>
            <a:r>
              <a:rPr lang="cs-CZ" sz="1600" dirty="0"/>
              <a:t>AHSMANN, Mark.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http://commons.wikimedia.org/wiki/File:Restored_Bata_building,_Zl%C3%ADn.JPG?uselang=cs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b="1" dirty="0" smtClean="0"/>
              <a:t>       </a:t>
            </a:r>
            <a:r>
              <a:rPr lang="cs-CZ" sz="1600" b="1" dirty="0"/>
              <a:t>obr. č. 2</a:t>
            </a:r>
            <a:r>
              <a:rPr lang="cs-CZ" sz="1600" b="1" dirty="0" smtClean="0"/>
              <a:t>: </a:t>
            </a:r>
            <a:r>
              <a:rPr lang="cs-CZ" sz="1600" dirty="0"/>
              <a:t>TAKMOCSEKRETOVANEJ!.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http://commons.wikimedia.org/wiki/File:Ba%C5%A5a_Teplice.JPG?uselang=cs </a:t>
            </a:r>
            <a:r>
              <a:rPr lang="cs-CZ" sz="1600" b="1" dirty="0" smtClean="0"/>
              <a:t> </a:t>
            </a:r>
          </a:p>
          <a:p>
            <a:pPr lvl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  </a:t>
            </a:r>
            <a:r>
              <a:rPr lang="cs-CZ" sz="1600" b="1" dirty="0">
                <a:solidFill>
                  <a:prstClr val="black"/>
                </a:solidFill>
              </a:rPr>
              <a:t>obr. č. </a:t>
            </a:r>
            <a:r>
              <a:rPr lang="cs-CZ" sz="1600" b="1" dirty="0" smtClean="0">
                <a:solidFill>
                  <a:prstClr val="black"/>
                </a:solidFill>
              </a:rPr>
              <a:t>3:  </a:t>
            </a:r>
            <a:r>
              <a:rPr lang="cs-CZ" sz="1600" dirty="0"/>
              <a:t>KARELJ.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http://commons.wikimedia.org/wiki/File:Batovy_domky_2.jpg?uselang=cs </a:t>
            </a:r>
            <a:endParaRPr lang="cs-CZ" sz="1600" dirty="0">
              <a:solidFill>
                <a:prstClr val="black"/>
              </a:solidFill>
            </a:endParaRPr>
          </a:p>
          <a:p>
            <a:pPr>
              <a:buNone/>
            </a:pPr>
            <a:r>
              <a:rPr lang="cs-CZ" sz="1600" dirty="0" smtClean="0"/>
              <a:t>       </a:t>
            </a:r>
            <a:r>
              <a:rPr lang="cs-CZ" sz="1600" b="1" dirty="0">
                <a:solidFill>
                  <a:prstClr val="black"/>
                </a:solidFill>
              </a:rPr>
              <a:t>obr. č. </a:t>
            </a:r>
            <a:r>
              <a:rPr lang="cs-CZ" sz="1600" b="1" dirty="0" smtClean="0">
                <a:solidFill>
                  <a:prstClr val="black"/>
                </a:solidFill>
              </a:rPr>
              <a:t>4:</a:t>
            </a:r>
            <a:r>
              <a:rPr lang="cs-CZ" sz="1600" dirty="0" smtClean="0"/>
              <a:t> </a:t>
            </a:r>
            <a:r>
              <a:rPr lang="cs-CZ" sz="1600" dirty="0"/>
              <a:t>ROMANENKO.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commons.wikimedia.org/wiki/File:Ba%C5%A5%C5%AFv_mrakodrap.jpg?uselang=cs </a:t>
            </a:r>
          </a:p>
          <a:p>
            <a:pPr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r>
              <a:rPr lang="cs-CZ" sz="1600" b="1" dirty="0" smtClean="0">
                <a:solidFill>
                  <a:prstClr val="black"/>
                </a:solidFill>
              </a:rPr>
              <a:t>obr</a:t>
            </a:r>
            <a:r>
              <a:rPr lang="cs-CZ" sz="1600" b="1" dirty="0">
                <a:solidFill>
                  <a:prstClr val="black"/>
                </a:solidFill>
              </a:rPr>
              <a:t>. č. </a:t>
            </a:r>
            <a:r>
              <a:rPr lang="cs-CZ" sz="1600" b="1" dirty="0" smtClean="0">
                <a:solidFill>
                  <a:prstClr val="black"/>
                </a:solidFill>
              </a:rPr>
              <a:t>5:</a:t>
            </a:r>
            <a:r>
              <a:rPr lang="cs-CZ" sz="1600" dirty="0" smtClean="0"/>
              <a:t> </a:t>
            </a:r>
            <a:r>
              <a:rPr lang="cs-CZ" sz="1600" dirty="0"/>
              <a:t>PALICKAP.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http://commons.wikimedia.org/wiki/File:Zl%C3%ADn,_vila_Tom%C3%A1%C5%A1e_Bati,_kancel%C3%A1%C5%99.jpg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299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PODNIKATELSKÉ ÚSPĚCHY  TOMÁŠE BATI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63</cp:revision>
  <dcterms:modified xsi:type="dcterms:W3CDTF">2014-02-10T15:54:40Z</dcterms:modified>
</cp:coreProperties>
</file>