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Override PartName="/ppt/notesSlides/notesSlide18.xml" ContentType="application/vnd.openxmlformats-officedocument.presentationml.notesSlide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3.xml" ContentType="application/vnd.openxmlformats-officedocument.presentationml.slideLayout+xml"/>
  <Override PartName="/ppt/notesSlides/notesSlide16.xml" ContentType="application/vnd.openxmlformats-officedocument.presentationml.notesSlide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4.xml" ContentType="application/vnd.openxmlformats-officedocument.presentationml.notesSlide+xml"/>
  <Override PartName="/ppt/notesSlides/notesSlide23.xml" ContentType="application/vnd.openxmlformats-officedocument.presentationml.notesSlide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notesSlides/notesSlide19.xml" ContentType="application/vnd.openxmlformats-officedocument.presentationml.notesSlid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  <Override PartName="/ppt/notesSlides/notesSlide17.xml" ContentType="application/vnd.openxmlformats-officedocument.presentationml.notesSlide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4.xml" ContentType="application/vnd.openxmlformats-officedocument.presentationml.slideLayout+xml"/>
  <Override PartName="/ppt/notesSlides/notesSlide15.xml" ContentType="application/vnd.openxmlformats-officedocument.presentationml.notesSlide+xml"/>
  <Override PartName="/ppt/notesSlides/notesSlide24.xml" ContentType="application/vnd.openxmlformats-officedocument.presentationml.notesSlide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slideLayouts/slideLayout12.xml" ContentType="application/vnd.openxmlformats-officedocument.presentationml.slideLayout+xml"/>
  <Override PartName="/ppt/notesSlides/notesSlide13.xml" ContentType="application/vnd.openxmlformats-officedocument.presentationml.notesSlide+xml"/>
  <Override PartName="/ppt/notesSlides/notesSlide22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0" r:id="rId1"/>
  </p:sldMasterIdLst>
  <p:notesMasterIdLst>
    <p:notesMasterId r:id="rId26"/>
  </p:notesMasterIdLst>
  <p:sldIdLst>
    <p:sldId id="279" r:id="rId2"/>
    <p:sldId id="278" r:id="rId3"/>
    <p:sldId id="257" r:id="rId4"/>
    <p:sldId id="281" r:id="rId5"/>
    <p:sldId id="258" r:id="rId6"/>
    <p:sldId id="259" r:id="rId7"/>
    <p:sldId id="260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72" r:id="rId16"/>
    <p:sldId id="280" r:id="rId17"/>
    <p:sldId id="269" r:id="rId18"/>
    <p:sldId id="270" r:id="rId19"/>
    <p:sldId id="271" r:id="rId20"/>
    <p:sldId id="273" r:id="rId21"/>
    <p:sldId id="274" r:id="rId22"/>
    <p:sldId id="282" r:id="rId23"/>
    <p:sldId id="283" r:id="rId24"/>
    <p:sldId id="284" r:id="rId25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40" autoAdjust="0"/>
    <p:restoredTop sz="94737" autoAdjust="0"/>
  </p:normalViewPr>
  <p:slideViewPr>
    <p:cSldViewPr>
      <p:cViewPr varScale="1">
        <p:scale>
          <a:sx n="103" d="100"/>
          <a:sy n="103" d="100"/>
        </p:scale>
        <p:origin x="-204" y="-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203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cs-CZ"/>
          </a:p>
        </p:txBody>
      </p:sp>
      <p:sp>
        <p:nvSpPr>
          <p:cNvPr id="17203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cs-CZ"/>
          </a:p>
        </p:txBody>
      </p:sp>
      <p:sp>
        <p:nvSpPr>
          <p:cNvPr id="172036" name="Rectangle 4"/>
          <p:cNvSpPr>
            <a:spLocks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17203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7203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cs-CZ"/>
          </a:p>
        </p:txBody>
      </p:sp>
      <p:sp>
        <p:nvSpPr>
          <p:cNvPr id="17203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7270873F-8713-4326-AAD2-0CC48A274928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3A876AB1-A743-4029-A364-90B448C37575}" type="slidenum">
              <a:rPr lang="cs-CZ"/>
              <a:pPr/>
              <a:t>1</a:t>
            </a:fld>
            <a:endParaRPr lang="cs-CZ"/>
          </a:p>
        </p:txBody>
      </p:sp>
      <p:sp>
        <p:nvSpPr>
          <p:cNvPr id="178178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7817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EB6968CE-F908-464D-BBA2-7344B0B2C02F}" type="slidenum">
              <a:rPr lang="cs-CZ"/>
              <a:pPr/>
              <a:t>2</a:t>
            </a:fld>
            <a:endParaRPr lang="cs-CZ"/>
          </a:p>
        </p:txBody>
      </p:sp>
      <p:sp>
        <p:nvSpPr>
          <p:cNvPr id="179202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7920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59FCEAE-2086-4E44-879C-C8D37E9875E8}" type="slidenum">
              <a:rPr lang="cs-CZ"/>
              <a:pPr/>
              <a:t>3</a:t>
            </a:fld>
            <a:endParaRPr lang="cs-CZ"/>
          </a:p>
        </p:txBody>
      </p:sp>
      <p:sp>
        <p:nvSpPr>
          <p:cNvPr id="173058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7305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FE3C2624-829D-4257-92C9-4FD2F7FA02A3}" type="slidenum">
              <a:rPr lang="cs-CZ"/>
              <a:pPr/>
              <a:t>4</a:t>
            </a:fld>
            <a:endParaRPr lang="cs-CZ"/>
          </a:p>
        </p:txBody>
      </p:sp>
      <p:sp>
        <p:nvSpPr>
          <p:cNvPr id="198658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9865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B6F14D34-B319-4FA2-AE0C-F919875DDEA8}" type="slidenum">
              <a:rPr lang="cs-CZ"/>
              <a:pPr/>
              <a:t>5</a:t>
            </a:fld>
            <a:endParaRPr lang="cs-CZ"/>
          </a:p>
        </p:txBody>
      </p:sp>
      <p:sp>
        <p:nvSpPr>
          <p:cNvPr id="174082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7408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DE7CD8EE-7335-4DA6-A1DB-7490C3DFEAD5}" type="slidenum">
              <a:rPr lang="cs-CZ"/>
              <a:pPr/>
              <a:t>6</a:t>
            </a:fld>
            <a:endParaRPr lang="cs-CZ"/>
          </a:p>
        </p:txBody>
      </p:sp>
      <p:sp>
        <p:nvSpPr>
          <p:cNvPr id="175106" name="Rectangle 1026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75107" name="Rectangle 1027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CF5D566F-2E82-471C-B819-69D2C4D2AAC9}" type="slidenum">
              <a:rPr lang="cs-CZ"/>
              <a:pPr/>
              <a:t>7</a:t>
            </a:fld>
            <a:endParaRPr lang="cs-CZ"/>
          </a:p>
        </p:txBody>
      </p:sp>
      <p:sp>
        <p:nvSpPr>
          <p:cNvPr id="180226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802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B83434B5-F4C2-4C82-9322-53F0CCBC10CB}" type="slidenum">
              <a:rPr lang="cs-CZ"/>
              <a:pPr/>
              <a:t>8</a:t>
            </a:fld>
            <a:endParaRPr lang="cs-CZ"/>
          </a:p>
        </p:txBody>
      </p:sp>
      <p:sp>
        <p:nvSpPr>
          <p:cNvPr id="181250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8125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5C06664D-AA60-45AD-984E-09B79A84A9E6}" type="slidenum">
              <a:rPr lang="cs-CZ"/>
              <a:pPr/>
              <a:t>9</a:t>
            </a:fld>
            <a:endParaRPr lang="cs-CZ"/>
          </a:p>
        </p:txBody>
      </p:sp>
      <p:sp>
        <p:nvSpPr>
          <p:cNvPr id="182274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8227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E63735CD-3BF4-4EE5-BBC2-D66EFE4624B8}" type="slidenum">
              <a:rPr lang="cs-CZ"/>
              <a:pPr/>
              <a:t>10</a:t>
            </a:fld>
            <a:endParaRPr lang="cs-CZ"/>
          </a:p>
        </p:txBody>
      </p:sp>
      <p:sp>
        <p:nvSpPr>
          <p:cNvPr id="183298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832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40E3D67-1774-4FC5-B21B-0F6056F0CB0B}" type="slidenum">
              <a:rPr lang="cs-CZ"/>
              <a:pPr/>
              <a:t>11</a:t>
            </a:fld>
            <a:endParaRPr lang="cs-CZ"/>
          </a:p>
        </p:txBody>
      </p:sp>
      <p:sp>
        <p:nvSpPr>
          <p:cNvPr id="184322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843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F8E74E39-86FD-49D9-8F3F-BF006F578C89}" type="slidenum">
              <a:rPr lang="cs-CZ"/>
              <a:pPr/>
              <a:t>12</a:t>
            </a:fld>
            <a:endParaRPr lang="cs-CZ"/>
          </a:p>
        </p:txBody>
      </p:sp>
      <p:sp>
        <p:nvSpPr>
          <p:cNvPr id="185346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853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6AFA7236-AB36-4798-9FAD-4DA1426A05E7}" type="slidenum">
              <a:rPr lang="cs-CZ"/>
              <a:pPr/>
              <a:t>13</a:t>
            </a:fld>
            <a:endParaRPr lang="cs-CZ"/>
          </a:p>
        </p:txBody>
      </p:sp>
      <p:sp>
        <p:nvSpPr>
          <p:cNvPr id="186370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863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ED1ABA8C-8F53-45D1-8F14-59A7F0181581}" type="slidenum">
              <a:rPr lang="cs-CZ"/>
              <a:pPr/>
              <a:t>14</a:t>
            </a:fld>
            <a:endParaRPr lang="cs-CZ"/>
          </a:p>
        </p:txBody>
      </p:sp>
      <p:sp>
        <p:nvSpPr>
          <p:cNvPr id="187394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873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09EBCEDE-A547-4B4D-A00D-ADFF13009853}" type="slidenum">
              <a:rPr lang="cs-CZ"/>
              <a:pPr/>
              <a:t>15</a:t>
            </a:fld>
            <a:endParaRPr lang="cs-CZ"/>
          </a:p>
        </p:txBody>
      </p:sp>
      <p:sp>
        <p:nvSpPr>
          <p:cNvPr id="192514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9251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63B4647C-E105-4458-9076-51514F98F553}" type="slidenum">
              <a:rPr lang="cs-CZ"/>
              <a:pPr/>
              <a:t>16</a:t>
            </a:fld>
            <a:endParaRPr lang="cs-CZ"/>
          </a:p>
        </p:txBody>
      </p:sp>
      <p:sp>
        <p:nvSpPr>
          <p:cNvPr id="199682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9968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1E4671BF-A52B-422E-80A3-DF0F6725A3D8}" type="slidenum">
              <a:rPr lang="cs-CZ"/>
              <a:pPr/>
              <a:t>17</a:t>
            </a:fld>
            <a:endParaRPr lang="cs-CZ"/>
          </a:p>
        </p:txBody>
      </p:sp>
      <p:sp>
        <p:nvSpPr>
          <p:cNvPr id="189442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894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F3ECB152-EBCD-4C7D-A957-A0F925749D23}" type="slidenum">
              <a:rPr lang="cs-CZ"/>
              <a:pPr/>
              <a:t>18</a:t>
            </a:fld>
            <a:endParaRPr lang="cs-CZ"/>
          </a:p>
        </p:txBody>
      </p:sp>
      <p:sp>
        <p:nvSpPr>
          <p:cNvPr id="190466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9046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7FF3FE21-26D4-4C1D-9C80-AEF200E7E15E}" type="slidenum">
              <a:rPr lang="cs-CZ"/>
              <a:pPr/>
              <a:t>19</a:t>
            </a:fld>
            <a:endParaRPr lang="cs-CZ"/>
          </a:p>
        </p:txBody>
      </p:sp>
      <p:sp>
        <p:nvSpPr>
          <p:cNvPr id="191490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914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20810889-5E56-4A30-A6F0-23ABCF0F71F3}" type="slidenum">
              <a:rPr lang="cs-CZ"/>
              <a:pPr/>
              <a:t>20</a:t>
            </a:fld>
            <a:endParaRPr lang="cs-CZ"/>
          </a:p>
        </p:txBody>
      </p:sp>
      <p:sp>
        <p:nvSpPr>
          <p:cNvPr id="193538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935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201AD5FE-1392-482C-9C4C-9F20E1127C2C}" type="slidenum">
              <a:rPr lang="cs-CZ"/>
              <a:pPr/>
              <a:t>21</a:t>
            </a:fld>
            <a:endParaRPr lang="cs-CZ"/>
          </a:p>
        </p:txBody>
      </p:sp>
      <p:sp>
        <p:nvSpPr>
          <p:cNvPr id="194562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9456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1A7F725-4FBD-4DE7-8EEE-6F6FC00DA5F3}" type="slidenum">
              <a:rPr lang="cs-CZ"/>
              <a:pPr/>
              <a:t>22</a:t>
            </a:fld>
            <a:endParaRPr lang="cs-CZ"/>
          </a:p>
        </p:txBody>
      </p:sp>
      <p:sp>
        <p:nvSpPr>
          <p:cNvPr id="203778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0377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9BA5EA04-9714-4369-82C7-F07787491827}" type="slidenum">
              <a:rPr lang="cs-CZ"/>
              <a:pPr/>
              <a:t>23</a:t>
            </a:fld>
            <a:endParaRPr lang="cs-CZ"/>
          </a:p>
        </p:txBody>
      </p:sp>
      <p:sp>
        <p:nvSpPr>
          <p:cNvPr id="204802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0480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A4FD827B-AD2E-4F80-A429-B995EDA836E5}" type="slidenum">
              <a:rPr lang="cs-CZ"/>
              <a:pPr/>
              <a:t>24</a:t>
            </a:fld>
            <a:endParaRPr lang="cs-CZ"/>
          </a:p>
        </p:txBody>
      </p:sp>
      <p:sp>
        <p:nvSpPr>
          <p:cNvPr id="205826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058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5890" name="Group 2"/>
          <p:cNvGrpSpPr>
            <a:grpSpLocks/>
          </p:cNvGrpSpPr>
          <p:nvPr/>
        </p:nvGrpSpPr>
        <p:grpSpPr bwMode="auto">
          <a:xfrm>
            <a:off x="0" y="0"/>
            <a:ext cx="9159875" cy="6858000"/>
            <a:chOff x="0" y="0"/>
            <a:chExt cx="5770" cy="4320"/>
          </a:xfrm>
        </p:grpSpPr>
        <p:sp>
          <p:nvSpPr>
            <p:cNvPr id="165891" name="Rectangle 3"/>
            <p:cNvSpPr>
              <a:spLocks noChangeArrowheads="1"/>
            </p:cNvSpPr>
            <p:nvPr userDrawn="1"/>
          </p:nvSpPr>
          <p:spPr bwMode="hidden">
            <a:xfrm>
              <a:off x="5232" y="1"/>
              <a:ext cx="528" cy="4319"/>
            </a:xfrm>
            <a:prstGeom prst="rect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tint val="94118"/>
                    <a:invGamma/>
                  </a:schemeClr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65892" name="Rectangle 4"/>
            <p:cNvSpPr>
              <a:spLocks noChangeArrowheads="1"/>
            </p:cNvSpPr>
            <p:nvPr userDrawn="1"/>
          </p:nvSpPr>
          <p:spPr bwMode="hidden">
            <a:xfrm>
              <a:off x="1056" y="0"/>
              <a:ext cx="192" cy="432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65893" name="Rectangle 5"/>
            <p:cNvSpPr>
              <a:spLocks noChangeArrowheads="1"/>
            </p:cNvSpPr>
            <p:nvPr userDrawn="1"/>
          </p:nvSpPr>
          <p:spPr bwMode="hidden">
            <a:xfrm>
              <a:off x="1728" y="0"/>
              <a:ext cx="432" cy="432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65894" name="Rectangle 6"/>
            <p:cNvSpPr>
              <a:spLocks noChangeArrowheads="1"/>
            </p:cNvSpPr>
            <p:nvPr userDrawn="1"/>
          </p:nvSpPr>
          <p:spPr bwMode="hidden">
            <a:xfrm>
              <a:off x="2256" y="0"/>
              <a:ext cx="240" cy="4320"/>
            </a:xfrm>
            <a:prstGeom prst="rect">
              <a:avLst/>
            </a:prstGeom>
            <a:solidFill>
              <a:schemeClr val="bg1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65895" name="Rectangle 7"/>
            <p:cNvSpPr>
              <a:spLocks noChangeArrowheads="1"/>
            </p:cNvSpPr>
            <p:nvPr userDrawn="1"/>
          </p:nvSpPr>
          <p:spPr bwMode="hidden">
            <a:xfrm>
              <a:off x="1344" y="0"/>
              <a:ext cx="384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65896" name="Rectangle 8"/>
            <p:cNvSpPr>
              <a:spLocks noChangeArrowheads="1"/>
            </p:cNvSpPr>
            <p:nvPr userDrawn="1"/>
          </p:nvSpPr>
          <p:spPr bwMode="hidden">
            <a:xfrm>
              <a:off x="480" y="0"/>
              <a:ext cx="576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65897" name="Rectangle 9"/>
            <p:cNvSpPr>
              <a:spLocks noChangeArrowheads="1"/>
            </p:cNvSpPr>
            <p:nvPr userDrawn="1"/>
          </p:nvSpPr>
          <p:spPr bwMode="hidden">
            <a:xfrm>
              <a:off x="288" y="0"/>
              <a:ext cx="192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50000">
                  <a:schemeClr val="bg2">
                    <a:gamma/>
                    <a:shade val="84706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65898" name="Rectangle 10"/>
            <p:cNvSpPr>
              <a:spLocks noChangeArrowheads="1"/>
            </p:cNvSpPr>
            <p:nvPr userDrawn="1"/>
          </p:nvSpPr>
          <p:spPr bwMode="hidden">
            <a:xfrm>
              <a:off x="0" y="0"/>
              <a:ext cx="288" cy="4320"/>
            </a:xfrm>
            <a:prstGeom prst="rect">
              <a:avLst/>
            </a:prstGeom>
            <a:gradFill rotWithShape="0">
              <a:gsLst>
                <a:gs pos="0">
                  <a:schemeClr val="bg2">
                    <a:gamma/>
                    <a:shade val="78824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65899" name="Rectangle 11"/>
            <p:cNvSpPr>
              <a:spLocks noChangeArrowheads="1"/>
            </p:cNvSpPr>
            <p:nvPr userDrawn="1"/>
          </p:nvSpPr>
          <p:spPr bwMode="hidden">
            <a:xfrm>
              <a:off x="2160" y="0"/>
              <a:ext cx="240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65900" name="Rectangle 12"/>
            <p:cNvSpPr>
              <a:spLocks noChangeArrowheads="1"/>
            </p:cNvSpPr>
            <p:nvPr userDrawn="1"/>
          </p:nvSpPr>
          <p:spPr bwMode="hidden">
            <a:xfrm>
              <a:off x="2784" y="0"/>
              <a:ext cx="528" cy="432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65901" name="Rectangle 13"/>
            <p:cNvSpPr>
              <a:spLocks noChangeArrowheads="1"/>
            </p:cNvSpPr>
            <p:nvPr userDrawn="1"/>
          </p:nvSpPr>
          <p:spPr bwMode="hidden">
            <a:xfrm>
              <a:off x="1248" y="0"/>
              <a:ext cx="144" cy="4320"/>
            </a:xfrm>
            <a:prstGeom prst="rect">
              <a:avLst/>
            </a:prstGeom>
            <a:solidFill>
              <a:schemeClr val="bg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65902" name="Rectangle 14"/>
            <p:cNvSpPr>
              <a:spLocks noChangeArrowheads="1"/>
            </p:cNvSpPr>
            <p:nvPr userDrawn="1"/>
          </p:nvSpPr>
          <p:spPr bwMode="hidden">
            <a:xfrm>
              <a:off x="3300" y="0"/>
              <a:ext cx="252" cy="4320"/>
            </a:xfrm>
            <a:prstGeom prst="rect">
              <a:avLst/>
            </a:prstGeom>
            <a:solidFill>
              <a:schemeClr val="bg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65903" name="Rectangle 15"/>
            <p:cNvSpPr>
              <a:spLocks noChangeArrowheads="1"/>
            </p:cNvSpPr>
            <p:nvPr userDrawn="1"/>
          </p:nvSpPr>
          <p:spPr bwMode="hidden">
            <a:xfrm>
              <a:off x="4656" y="0"/>
              <a:ext cx="144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50000">
                  <a:schemeClr val="bg2">
                    <a:gamma/>
                    <a:shade val="96863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65904" name="Rectangle 16"/>
            <p:cNvSpPr>
              <a:spLocks noChangeArrowheads="1"/>
            </p:cNvSpPr>
            <p:nvPr userDrawn="1"/>
          </p:nvSpPr>
          <p:spPr bwMode="hidden">
            <a:xfrm>
              <a:off x="4608" y="0"/>
              <a:ext cx="672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accent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65905" name="Rectangle 17"/>
            <p:cNvSpPr>
              <a:spLocks noChangeArrowheads="1"/>
            </p:cNvSpPr>
            <p:nvPr userDrawn="1"/>
          </p:nvSpPr>
          <p:spPr bwMode="hidden">
            <a:xfrm>
              <a:off x="3504" y="0"/>
              <a:ext cx="624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5000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65906" name="Rectangle 18"/>
            <p:cNvSpPr>
              <a:spLocks noChangeArrowheads="1"/>
            </p:cNvSpPr>
            <p:nvPr userDrawn="1"/>
          </p:nvSpPr>
          <p:spPr bwMode="hidden">
            <a:xfrm>
              <a:off x="3840" y="0"/>
              <a:ext cx="528" cy="432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65907" name="Rectangle 19"/>
            <p:cNvSpPr>
              <a:spLocks noChangeArrowheads="1"/>
            </p:cNvSpPr>
            <p:nvPr userDrawn="1"/>
          </p:nvSpPr>
          <p:spPr bwMode="hidden">
            <a:xfrm>
              <a:off x="4368" y="0"/>
              <a:ext cx="240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50000">
                  <a:schemeClr val="bg2">
                    <a:gamma/>
                    <a:shade val="96863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65908" name="Rectangle 20"/>
            <p:cNvSpPr>
              <a:spLocks noChangeArrowheads="1"/>
            </p:cNvSpPr>
            <p:nvPr userDrawn="1"/>
          </p:nvSpPr>
          <p:spPr bwMode="hidden">
            <a:xfrm>
              <a:off x="2680" y="0"/>
              <a:ext cx="152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65909" name="Rectangle 21"/>
            <p:cNvSpPr>
              <a:spLocks noChangeArrowheads="1"/>
            </p:cNvSpPr>
            <p:nvPr userDrawn="1"/>
          </p:nvSpPr>
          <p:spPr bwMode="hidden">
            <a:xfrm>
              <a:off x="2366" y="0"/>
              <a:ext cx="336" cy="432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65910" name="Freeform 22"/>
            <p:cNvSpPr>
              <a:spLocks/>
            </p:cNvSpPr>
            <p:nvPr userDrawn="1"/>
          </p:nvSpPr>
          <p:spPr bwMode="hidden">
            <a:xfrm>
              <a:off x="1" y="3875"/>
              <a:ext cx="5760" cy="445"/>
            </a:xfrm>
            <a:custGeom>
              <a:avLst/>
              <a:gdLst/>
              <a:ahLst/>
              <a:cxnLst>
                <a:cxn ang="0">
                  <a:pos x="5700" y="86"/>
                </a:cxn>
                <a:cxn ang="0">
                  <a:pos x="5508" y="86"/>
                </a:cxn>
                <a:cxn ang="0">
                  <a:pos x="5454" y="76"/>
                </a:cxn>
                <a:cxn ang="0">
                  <a:pos x="5448" y="65"/>
                </a:cxn>
                <a:cxn ang="0">
                  <a:pos x="5442" y="44"/>
                </a:cxn>
                <a:cxn ang="0">
                  <a:pos x="5414" y="18"/>
                </a:cxn>
                <a:cxn ang="0">
                  <a:pos x="5332" y="7"/>
                </a:cxn>
                <a:cxn ang="0">
                  <a:pos x="5051" y="22"/>
                </a:cxn>
                <a:cxn ang="0">
                  <a:pos x="4986" y="55"/>
                </a:cxn>
                <a:cxn ang="0">
                  <a:pos x="4854" y="102"/>
                </a:cxn>
                <a:cxn ang="0">
                  <a:pos x="4740" y="112"/>
                </a:cxn>
                <a:cxn ang="0">
                  <a:pos x="4662" y="91"/>
                </a:cxn>
                <a:cxn ang="0">
                  <a:pos x="4598" y="25"/>
                </a:cxn>
                <a:cxn ang="0">
                  <a:pos x="4514" y="9"/>
                </a:cxn>
                <a:cxn ang="0">
                  <a:pos x="4410" y="39"/>
                </a:cxn>
                <a:cxn ang="0">
                  <a:pos x="4236" y="81"/>
                </a:cxn>
                <a:cxn ang="0">
                  <a:pos x="4020" y="102"/>
                </a:cxn>
                <a:cxn ang="0">
                  <a:pos x="3810" y="102"/>
                </a:cxn>
                <a:cxn ang="0">
                  <a:pos x="3654" y="76"/>
                </a:cxn>
                <a:cxn ang="0">
                  <a:pos x="3594" y="50"/>
                </a:cxn>
                <a:cxn ang="0">
                  <a:pos x="3528" y="44"/>
                </a:cxn>
                <a:cxn ang="0">
                  <a:pos x="3480" y="55"/>
                </a:cxn>
                <a:cxn ang="0">
                  <a:pos x="3420" y="76"/>
                </a:cxn>
                <a:cxn ang="0">
                  <a:pos x="3048" y="112"/>
                </a:cxn>
                <a:cxn ang="0">
                  <a:pos x="2844" y="128"/>
                </a:cxn>
                <a:cxn ang="0">
                  <a:pos x="2742" y="117"/>
                </a:cxn>
                <a:cxn ang="0">
                  <a:pos x="2710" y="56"/>
                </a:cxn>
                <a:cxn ang="0">
                  <a:pos x="2658" y="50"/>
                </a:cxn>
                <a:cxn ang="0">
                  <a:pos x="2558" y="95"/>
                </a:cxn>
                <a:cxn ang="0">
                  <a:pos x="2444" y="109"/>
                </a:cxn>
                <a:cxn ang="0">
                  <a:pos x="2322" y="91"/>
                </a:cxn>
                <a:cxn ang="0">
                  <a:pos x="2274" y="70"/>
                </a:cxn>
                <a:cxn ang="0">
                  <a:pos x="2185" y="3"/>
                </a:cxn>
                <a:cxn ang="0">
                  <a:pos x="2048" y="64"/>
                </a:cxn>
                <a:cxn ang="0">
                  <a:pos x="1794" y="102"/>
                </a:cxn>
                <a:cxn ang="0">
                  <a:pos x="1560" y="91"/>
                </a:cxn>
                <a:cxn ang="0">
                  <a:pos x="1482" y="76"/>
                </a:cxn>
                <a:cxn ang="0">
                  <a:pos x="1428" y="50"/>
                </a:cxn>
                <a:cxn ang="0">
                  <a:pos x="1374" y="44"/>
                </a:cxn>
                <a:cxn ang="0">
                  <a:pos x="1308" y="55"/>
                </a:cxn>
                <a:cxn ang="0">
                  <a:pos x="1140" y="107"/>
                </a:cxn>
                <a:cxn ang="0">
                  <a:pos x="948" y="143"/>
                </a:cxn>
                <a:cxn ang="0">
                  <a:pos x="708" y="138"/>
                </a:cxn>
                <a:cxn ang="0">
                  <a:pos x="534" y="96"/>
                </a:cxn>
                <a:cxn ang="0">
                  <a:pos x="444" y="55"/>
                </a:cxn>
                <a:cxn ang="0">
                  <a:pos x="396" y="34"/>
                </a:cxn>
                <a:cxn ang="0">
                  <a:pos x="378" y="39"/>
                </a:cxn>
                <a:cxn ang="0">
                  <a:pos x="342" y="70"/>
                </a:cxn>
                <a:cxn ang="0">
                  <a:pos x="288" y="96"/>
                </a:cxn>
                <a:cxn ang="0">
                  <a:pos x="192" y="112"/>
                </a:cxn>
                <a:cxn ang="0">
                  <a:pos x="90" y="112"/>
                </a:cxn>
                <a:cxn ang="0">
                  <a:pos x="0" y="96"/>
                </a:cxn>
                <a:cxn ang="0">
                  <a:pos x="5760" y="445"/>
                </a:cxn>
              </a:cxnLst>
              <a:rect l="0" t="0" r="r" b="b"/>
              <a:pathLst>
                <a:path w="5760" h="445">
                  <a:moveTo>
                    <a:pt x="5760" y="445"/>
                  </a:moveTo>
                  <a:lnTo>
                    <a:pt x="5760" y="76"/>
                  </a:lnTo>
                  <a:lnTo>
                    <a:pt x="5730" y="81"/>
                  </a:lnTo>
                  <a:lnTo>
                    <a:pt x="5700" y="86"/>
                  </a:lnTo>
                  <a:lnTo>
                    <a:pt x="5646" y="91"/>
                  </a:lnTo>
                  <a:lnTo>
                    <a:pt x="5592" y="91"/>
                  </a:lnTo>
                  <a:lnTo>
                    <a:pt x="5544" y="91"/>
                  </a:lnTo>
                  <a:lnTo>
                    <a:pt x="5508" y="86"/>
                  </a:lnTo>
                  <a:lnTo>
                    <a:pt x="5490" y="86"/>
                  </a:lnTo>
                  <a:lnTo>
                    <a:pt x="5478" y="81"/>
                  </a:lnTo>
                  <a:lnTo>
                    <a:pt x="5466" y="76"/>
                  </a:lnTo>
                  <a:lnTo>
                    <a:pt x="5454" y="76"/>
                  </a:lnTo>
                  <a:lnTo>
                    <a:pt x="5454" y="70"/>
                  </a:lnTo>
                  <a:lnTo>
                    <a:pt x="5454" y="70"/>
                  </a:lnTo>
                  <a:lnTo>
                    <a:pt x="5448" y="70"/>
                  </a:lnTo>
                  <a:lnTo>
                    <a:pt x="5448" y="65"/>
                  </a:lnTo>
                  <a:lnTo>
                    <a:pt x="5448" y="60"/>
                  </a:lnTo>
                  <a:lnTo>
                    <a:pt x="5448" y="55"/>
                  </a:lnTo>
                  <a:lnTo>
                    <a:pt x="5442" y="50"/>
                  </a:lnTo>
                  <a:lnTo>
                    <a:pt x="5442" y="44"/>
                  </a:lnTo>
                  <a:lnTo>
                    <a:pt x="5436" y="39"/>
                  </a:lnTo>
                  <a:lnTo>
                    <a:pt x="5424" y="34"/>
                  </a:lnTo>
                  <a:lnTo>
                    <a:pt x="5418" y="29"/>
                  </a:lnTo>
                  <a:lnTo>
                    <a:pt x="5414" y="18"/>
                  </a:lnTo>
                  <a:lnTo>
                    <a:pt x="5401" y="16"/>
                  </a:lnTo>
                  <a:lnTo>
                    <a:pt x="5386" y="10"/>
                  </a:lnTo>
                  <a:lnTo>
                    <a:pt x="5368" y="7"/>
                  </a:lnTo>
                  <a:lnTo>
                    <a:pt x="5332" y="7"/>
                  </a:lnTo>
                  <a:lnTo>
                    <a:pt x="5246" y="10"/>
                  </a:lnTo>
                  <a:lnTo>
                    <a:pt x="5144" y="7"/>
                  </a:lnTo>
                  <a:lnTo>
                    <a:pt x="5090" y="16"/>
                  </a:lnTo>
                  <a:lnTo>
                    <a:pt x="5051" y="22"/>
                  </a:lnTo>
                  <a:lnTo>
                    <a:pt x="5036" y="30"/>
                  </a:lnTo>
                  <a:lnTo>
                    <a:pt x="5022" y="39"/>
                  </a:lnTo>
                  <a:lnTo>
                    <a:pt x="5010" y="44"/>
                  </a:lnTo>
                  <a:lnTo>
                    <a:pt x="4986" y="55"/>
                  </a:lnTo>
                  <a:lnTo>
                    <a:pt x="4950" y="70"/>
                  </a:lnTo>
                  <a:lnTo>
                    <a:pt x="4920" y="86"/>
                  </a:lnTo>
                  <a:lnTo>
                    <a:pt x="4884" y="96"/>
                  </a:lnTo>
                  <a:lnTo>
                    <a:pt x="4854" y="102"/>
                  </a:lnTo>
                  <a:lnTo>
                    <a:pt x="4824" y="107"/>
                  </a:lnTo>
                  <a:lnTo>
                    <a:pt x="4794" y="112"/>
                  </a:lnTo>
                  <a:lnTo>
                    <a:pt x="4764" y="112"/>
                  </a:lnTo>
                  <a:lnTo>
                    <a:pt x="4740" y="112"/>
                  </a:lnTo>
                  <a:lnTo>
                    <a:pt x="4716" y="107"/>
                  </a:lnTo>
                  <a:lnTo>
                    <a:pt x="4698" y="102"/>
                  </a:lnTo>
                  <a:lnTo>
                    <a:pt x="4674" y="96"/>
                  </a:lnTo>
                  <a:lnTo>
                    <a:pt x="4662" y="91"/>
                  </a:lnTo>
                  <a:lnTo>
                    <a:pt x="4644" y="86"/>
                  </a:lnTo>
                  <a:lnTo>
                    <a:pt x="4631" y="66"/>
                  </a:lnTo>
                  <a:lnTo>
                    <a:pt x="4617" y="42"/>
                  </a:lnTo>
                  <a:lnTo>
                    <a:pt x="4598" y="25"/>
                  </a:lnTo>
                  <a:lnTo>
                    <a:pt x="4584" y="13"/>
                  </a:lnTo>
                  <a:lnTo>
                    <a:pt x="4565" y="4"/>
                  </a:lnTo>
                  <a:lnTo>
                    <a:pt x="4535" y="3"/>
                  </a:lnTo>
                  <a:lnTo>
                    <a:pt x="4514" y="9"/>
                  </a:lnTo>
                  <a:lnTo>
                    <a:pt x="4494" y="18"/>
                  </a:lnTo>
                  <a:lnTo>
                    <a:pt x="4471" y="23"/>
                  </a:lnTo>
                  <a:lnTo>
                    <a:pt x="4440" y="29"/>
                  </a:lnTo>
                  <a:lnTo>
                    <a:pt x="4410" y="39"/>
                  </a:lnTo>
                  <a:lnTo>
                    <a:pt x="4374" y="50"/>
                  </a:lnTo>
                  <a:lnTo>
                    <a:pt x="4332" y="60"/>
                  </a:lnTo>
                  <a:lnTo>
                    <a:pt x="4284" y="76"/>
                  </a:lnTo>
                  <a:lnTo>
                    <a:pt x="4236" y="81"/>
                  </a:lnTo>
                  <a:lnTo>
                    <a:pt x="4183" y="91"/>
                  </a:lnTo>
                  <a:lnTo>
                    <a:pt x="4128" y="96"/>
                  </a:lnTo>
                  <a:lnTo>
                    <a:pt x="4074" y="102"/>
                  </a:lnTo>
                  <a:lnTo>
                    <a:pt x="4020" y="102"/>
                  </a:lnTo>
                  <a:lnTo>
                    <a:pt x="3966" y="102"/>
                  </a:lnTo>
                  <a:lnTo>
                    <a:pt x="3912" y="102"/>
                  </a:lnTo>
                  <a:lnTo>
                    <a:pt x="3858" y="102"/>
                  </a:lnTo>
                  <a:lnTo>
                    <a:pt x="3810" y="102"/>
                  </a:lnTo>
                  <a:lnTo>
                    <a:pt x="3762" y="96"/>
                  </a:lnTo>
                  <a:lnTo>
                    <a:pt x="3726" y="91"/>
                  </a:lnTo>
                  <a:lnTo>
                    <a:pt x="3684" y="81"/>
                  </a:lnTo>
                  <a:lnTo>
                    <a:pt x="3654" y="76"/>
                  </a:lnTo>
                  <a:lnTo>
                    <a:pt x="3642" y="70"/>
                  </a:lnTo>
                  <a:lnTo>
                    <a:pt x="3630" y="65"/>
                  </a:lnTo>
                  <a:lnTo>
                    <a:pt x="3612" y="60"/>
                  </a:lnTo>
                  <a:lnTo>
                    <a:pt x="3594" y="50"/>
                  </a:lnTo>
                  <a:lnTo>
                    <a:pt x="3576" y="50"/>
                  </a:lnTo>
                  <a:lnTo>
                    <a:pt x="3558" y="44"/>
                  </a:lnTo>
                  <a:lnTo>
                    <a:pt x="3540" y="44"/>
                  </a:lnTo>
                  <a:lnTo>
                    <a:pt x="3528" y="44"/>
                  </a:lnTo>
                  <a:lnTo>
                    <a:pt x="3516" y="50"/>
                  </a:lnTo>
                  <a:lnTo>
                    <a:pt x="3504" y="50"/>
                  </a:lnTo>
                  <a:lnTo>
                    <a:pt x="3492" y="55"/>
                  </a:lnTo>
                  <a:lnTo>
                    <a:pt x="3480" y="55"/>
                  </a:lnTo>
                  <a:lnTo>
                    <a:pt x="3468" y="65"/>
                  </a:lnTo>
                  <a:lnTo>
                    <a:pt x="3456" y="70"/>
                  </a:lnTo>
                  <a:lnTo>
                    <a:pt x="3450" y="70"/>
                  </a:lnTo>
                  <a:lnTo>
                    <a:pt x="3420" y="76"/>
                  </a:lnTo>
                  <a:lnTo>
                    <a:pt x="3330" y="81"/>
                  </a:lnTo>
                  <a:lnTo>
                    <a:pt x="3204" y="91"/>
                  </a:lnTo>
                  <a:lnTo>
                    <a:pt x="3126" y="102"/>
                  </a:lnTo>
                  <a:lnTo>
                    <a:pt x="3048" y="112"/>
                  </a:lnTo>
                  <a:lnTo>
                    <a:pt x="2970" y="123"/>
                  </a:lnTo>
                  <a:lnTo>
                    <a:pt x="2904" y="128"/>
                  </a:lnTo>
                  <a:lnTo>
                    <a:pt x="2868" y="128"/>
                  </a:lnTo>
                  <a:lnTo>
                    <a:pt x="2844" y="128"/>
                  </a:lnTo>
                  <a:lnTo>
                    <a:pt x="2814" y="128"/>
                  </a:lnTo>
                  <a:lnTo>
                    <a:pt x="2790" y="128"/>
                  </a:lnTo>
                  <a:lnTo>
                    <a:pt x="2766" y="123"/>
                  </a:lnTo>
                  <a:lnTo>
                    <a:pt x="2742" y="117"/>
                  </a:lnTo>
                  <a:lnTo>
                    <a:pt x="2724" y="112"/>
                  </a:lnTo>
                  <a:lnTo>
                    <a:pt x="2706" y="107"/>
                  </a:lnTo>
                  <a:lnTo>
                    <a:pt x="2704" y="83"/>
                  </a:lnTo>
                  <a:lnTo>
                    <a:pt x="2710" y="56"/>
                  </a:lnTo>
                  <a:lnTo>
                    <a:pt x="2710" y="36"/>
                  </a:lnTo>
                  <a:lnTo>
                    <a:pt x="2696" y="25"/>
                  </a:lnTo>
                  <a:lnTo>
                    <a:pt x="2672" y="36"/>
                  </a:lnTo>
                  <a:lnTo>
                    <a:pt x="2658" y="50"/>
                  </a:lnTo>
                  <a:lnTo>
                    <a:pt x="2638" y="60"/>
                  </a:lnTo>
                  <a:lnTo>
                    <a:pt x="2614" y="76"/>
                  </a:lnTo>
                  <a:lnTo>
                    <a:pt x="2590" y="84"/>
                  </a:lnTo>
                  <a:lnTo>
                    <a:pt x="2558" y="95"/>
                  </a:lnTo>
                  <a:lnTo>
                    <a:pt x="2536" y="98"/>
                  </a:lnTo>
                  <a:lnTo>
                    <a:pt x="2508" y="102"/>
                  </a:lnTo>
                  <a:lnTo>
                    <a:pt x="2478" y="105"/>
                  </a:lnTo>
                  <a:lnTo>
                    <a:pt x="2444" y="109"/>
                  </a:lnTo>
                  <a:lnTo>
                    <a:pt x="2410" y="110"/>
                  </a:lnTo>
                  <a:lnTo>
                    <a:pt x="2374" y="107"/>
                  </a:lnTo>
                  <a:lnTo>
                    <a:pt x="2348" y="103"/>
                  </a:lnTo>
                  <a:lnTo>
                    <a:pt x="2322" y="91"/>
                  </a:lnTo>
                  <a:lnTo>
                    <a:pt x="2304" y="86"/>
                  </a:lnTo>
                  <a:lnTo>
                    <a:pt x="2292" y="81"/>
                  </a:lnTo>
                  <a:lnTo>
                    <a:pt x="2286" y="76"/>
                  </a:lnTo>
                  <a:lnTo>
                    <a:pt x="2274" y="70"/>
                  </a:lnTo>
                  <a:lnTo>
                    <a:pt x="2268" y="65"/>
                  </a:lnTo>
                  <a:lnTo>
                    <a:pt x="2246" y="18"/>
                  </a:lnTo>
                  <a:lnTo>
                    <a:pt x="2224" y="0"/>
                  </a:lnTo>
                  <a:lnTo>
                    <a:pt x="2185" y="3"/>
                  </a:lnTo>
                  <a:lnTo>
                    <a:pt x="2156" y="16"/>
                  </a:lnTo>
                  <a:lnTo>
                    <a:pt x="2126" y="22"/>
                  </a:lnTo>
                  <a:lnTo>
                    <a:pt x="2081" y="49"/>
                  </a:lnTo>
                  <a:lnTo>
                    <a:pt x="2048" y="64"/>
                  </a:lnTo>
                  <a:lnTo>
                    <a:pt x="2018" y="76"/>
                  </a:lnTo>
                  <a:lnTo>
                    <a:pt x="1986" y="96"/>
                  </a:lnTo>
                  <a:lnTo>
                    <a:pt x="1896" y="102"/>
                  </a:lnTo>
                  <a:lnTo>
                    <a:pt x="1794" y="102"/>
                  </a:lnTo>
                  <a:lnTo>
                    <a:pt x="1692" y="102"/>
                  </a:lnTo>
                  <a:lnTo>
                    <a:pt x="1644" y="102"/>
                  </a:lnTo>
                  <a:lnTo>
                    <a:pt x="1602" y="96"/>
                  </a:lnTo>
                  <a:lnTo>
                    <a:pt x="1560" y="91"/>
                  </a:lnTo>
                  <a:lnTo>
                    <a:pt x="1524" y="86"/>
                  </a:lnTo>
                  <a:lnTo>
                    <a:pt x="1506" y="86"/>
                  </a:lnTo>
                  <a:lnTo>
                    <a:pt x="1494" y="81"/>
                  </a:lnTo>
                  <a:lnTo>
                    <a:pt x="1482" y="76"/>
                  </a:lnTo>
                  <a:lnTo>
                    <a:pt x="1476" y="70"/>
                  </a:lnTo>
                  <a:lnTo>
                    <a:pt x="1458" y="65"/>
                  </a:lnTo>
                  <a:lnTo>
                    <a:pt x="1440" y="55"/>
                  </a:lnTo>
                  <a:lnTo>
                    <a:pt x="1428" y="50"/>
                  </a:lnTo>
                  <a:lnTo>
                    <a:pt x="1410" y="50"/>
                  </a:lnTo>
                  <a:lnTo>
                    <a:pt x="1398" y="44"/>
                  </a:lnTo>
                  <a:lnTo>
                    <a:pt x="1386" y="44"/>
                  </a:lnTo>
                  <a:lnTo>
                    <a:pt x="1374" y="44"/>
                  </a:lnTo>
                  <a:lnTo>
                    <a:pt x="1356" y="44"/>
                  </a:lnTo>
                  <a:lnTo>
                    <a:pt x="1344" y="44"/>
                  </a:lnTo>
                  <a:lnTo>
                    <a:pt x="1332" y="50"/>
                  </a:lnTo>
                  <a:lnTo>
                    <a:pt x="1308" y="55"/>
                  </a:lnTo>
                  <a:lnTo>
                    <a:pt x="1260" y="70"/>
                  </a:lnTo>
                  <a:lnTo>
                    <a:pt x="1218" y="86"/>
                  </a:lnTo>
                  <a:lnTo>
                    <a:pt x="1176" y="96"/>
                  </a:lnTo>
                  <a:lnTo>
                    <a:pt x="1140" y="107"/>
                  </a:lnTo>
                  <a:lnTo>
                    <a:pt x="1098" y="117"/>
                  </a:lnTo>
                  <a:lnTo>
                    <a:pt x="1062" y="128"/>
                  </a:lnTo>
                  <a:lnTo>
                    <a:pt x="1020" y="133"/>
                  </a:lnTo>
                  <a:lnTo>
                    <a:pt x="948" y="143"/>
                  </a:lnTo>
                  <a:lnTo>
                    <a:pt x="882" y="149"/>
                  </a:lnTo>
                  <a:lnTo>
                    <a:pt x="822" y="149"/>
                  </a:lnTo>
                  <a:lnTo>
                    <a:pt x="762" y="143"/>
                  </a:lnTo>
                  <a:lnTo>
                    <a:pt x="708" y="138"/>
                  </a:lnTo>
                  <a:lnTo>
                    <a:pt x="654" y="128"/>
                  </a:lnTo>
                  <a:lnTo>
                    <a:pt x="612" y="117"/>
                  </a:lnTo>
                  <a:lnTo>
                    <a:pt x="570" y="107"/>
                  </a:lnTo>
                  <a:lnTo>
                    <a:pt x="534" y="96"/>
                  </a:lnTo>
                  <a:lnTo>
                    <a:pt x="504" y="86"/>
                  </a:lnTo>
                  <a:lnTo>
                    <a:pt x="480" y="76"/>
                  </a:lnTo>
                  <a:lnTo>
                    <a:pt x="462" y="65"/>
                  </a:lnTo>
                  <a:lnTo>
                    <a:pt x="444" y="55"/>
                  </a:lnTo>
                  <a:lnTo>
                    <a:pt x="426" y="44"/>
                  </a:lnTo>
                  <a:lnTo>
                    <a:pt x="408" y="34"/>
                  </a:lnTo>
                  <a:lnTo>
                    <a:pt x="402" y="34"/>
                  </a:lnTo>
                  <a:lnTo>
                    <a:pt x="396" y="34"/>
                  </a:lnTo>
                  <a:lnTo>
                    <a:pt x="390" y="34"/>
                  </a:lnTo>
                  <a:lnTo>
                    <a:pt x="390" y="34"/>
                  </a:lnTo>
                  <a:lnTo>
                    <a:pt x="384" y="34"/>
                  </a:lnTo>
                  <a:lnTo>
                    <a:pt x="378" y="39"/>
                  </a:lnTo>
                  <a:lnTo>
                    <a:pt x="372" y="44"/>
                  </a:lnTo>
                  <a:lnTo>
                    <a:pt x="360" y="55"/>
                  </a:lnTo>
                  <a:lnTo>
                    <a:pt x="348" y="65"/>
                  </a:lnTo>
                  <a:lnTo>
                    <a:pt x="342" y="70"/>
                  </a:lnTo>
                  <a:lnTo>
                    <a:pt x="336" y="76"/>
                  </a:lnTo>
                  <a:lnTo>
                    <a:pt x="324" y="86"/>
                  </a:lnTo>
                  <a:lnTo>
                    <a:pt x="306" y="91"/>
                  </a:lnTo>
                  <a:lnTo>
                    <a:pt x="288" y="96"/>
                  </a:lnTo>
                  <a:lnTo>
                    <a:pt x="264" y="102"/>
                  </a:lnTo>
                  <a:lnTo>
                    <a:pt x="240" y="107"/>
                  </a:lnTo>
                  <a:lnTo>
                    <a:pt x="216" y="112"/>
                  </a:lnTo>
                  <a:lnTo>
                    <a:pt x="192" y="112"/>
                  </a:lnTo>
                  <a:lnTo>
                    <a:pt x="168" y="117"/>
                  </a:lnTo>
                  <a:lnTo>
                    <a:pt x="145" y="117"/>
                  </a:lnTo>
                  <a:lnTo>
                    <a:pt x="120" y="117"/>
                  </a:lnTo>
                  <a:lnTo>
                    <a:pt x="90" y="112"/>
                  </a:lnTo>
                  <a:lnTo>
                    <a:pt x="66" y="112"/>
                  </a:lnTo>
                  <a:lnTo>
                    <a:pt x="42" y="107"/>
                  </a:lnTo>
                  <a:lnTo>
                    <a:pt x="24" y="102"/>
                  </a:lnTo>
                  <a:lnTo>
                    <a:pt x="0" y="96"/>
                  </a:lnTo>
                  <a:lnTo>
                    <a:pt x="0" y="445"/>
                  </a:lnTo>
                  <a:lnTo>
                    <a:pt x="5760" y="445"/>
                  </a:lnTo>
                  <a:lnTo>
                    <a:pt x="5760" y="445"/>
                  </a:lnTo>
                  <a:lnTo>
                    <a:pt x="5760" y="445"/>
                  </a:lnTo>
                </a:path>
              </a:pathLst>
            </a:custGeom>
            <a:solidFill>
              <a:schemeClr val="accent2">
                <a:alpha val="50000"/>
              </a:schemeClr>
            </a:solidFill>
            <a:ln w="9525">
              <a:noFill/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65911" name="Freeform 23"/>
            <p:cNvSpPr>
              <a:spLocks/>
            </p:cNvSpPr>
            <p:nvPr userDrawn="1"/>
          </p:nvSpPr>
          <p:spPr bwMode="hidden">
            <a:xfrm>
              <a:off x="0" y="3867"/>
              <a:ext cx="5770" cy="174"/>
            </a:xfrm>
            <a:custGeom>
              <a:avLst/>
              <a:gdLst/>
              <a:ahLst/>
              <a:cxnLst>
                <a:cxn ang="0">
                  <a:pos x="4993" y="66"/>
                </a:cxn>
                <a:cxn ang="0">
                  <a:pos x="4771" y="132"/>
                </a:cxn>
                <a:cxn ang="0">
                  <a:pos x="4640" y="96"/>
                </a:cxn>
                <a:cxn ang="0">
                  <a:pos x="4598" y="36"/>
                </a:cxn>
                <a:cxn ang="0">
                  <a:pos x="4478" y="30"/>
                </a:cxn>
                <a:cxn ang="0">
                  <a:pos x="4186" y="108"/>
                </a:cxn>
                <a:cxn ang="0">
                  <a:pos x="3815" y="120"/>
                </a:cxn>
                <a:cxn ang="0">
                  <a:pos x="3617" y="72"/>
                </a:cxn>
                <a:cxn ang="0">
                  <a:pos x="3510" y="60"/>
                </a:cxn>
                <a:cxn ang="0">
                  <a:pos x="3336" y="96"/>
                </a:cxn>
                <a:cxn ang="0">
                  <a:pos x="2846" y="150"/>
                </a:cxn>
                <a:cxn ang="0">
                  <a:pos x="2703" y="96"/>
                </a:cxn>
                <a:cxn ang="0">
                  <a:pos x="2619" y="90"/>
                </a:cxn>
                <a:cxn ang="0">
                  <a:pos x="2416" y="132"/>
                </a:cxn>
                <a:cxn ang="0">
                  <a:pos x="2278" y="84"/>
                </a:cxn>
                <a:cxn ang="0">
                  <a:pos x="2151" y="36"/>
                </a:cxn>
                <a:cxn ang="0">
                  <a:pos x="1947" y="120"/>
                </a:cxn>
                <a:cxn ang="0">
                  <a:pos x="1525" y="102"/>
                </a:cxn>
                <a:cxn ang="0">
                  <a:pos x="1429" y="60"/>
                </a:cxn>
                <a:cxn ang="0">
                  <a:pos x="1333" y="60"/>
                </a:cxn>
                <a:cxn ang="0">
                  <a:pos x="1058" y="150"/>
                </a:cxn>
                <a:cxn ang="0">
                  <a:pos x="652" y="150"/>
                </a:cxn>
                <a:cxn ang="0">
                  <a:pos x="442" y="66"/>
                </a:cxn>
                <a:cxn ang="0">
                  <a:pos x="377" y="48"/>
                </a:cxn>
                <a:cxn ang="0">
                  <a:pos x="305" y="108"/>
                </a:cxn>
                <a:cxn ang="0">
                  <a:pos x="144" y="138"/>
                </a:cxn>
                <a:cxn ang="0">
                  <a:pos x="0" y="96"/>
                </a:cxn>
                <a:cxn ang="0">
                  <a:pos x="167" y="120"/>
                </a:cxn>
                <a:cxn ang="0">
                  <a:pos x="323" y="84"/>
                </a:cxn>
                <a:cxn ang="0">
                  <a:pos x="383" y="24"/>
                </a:cxn>
                <a:cxn ang="0">
                  <a:pos x="460" y="60"/>
                </a:cxn>
                <a:cxn ang="0">
                  <a:pos x="706" y="144"/>
                </a:cxn>
                <a:cxn ang="0">
                  <a:pos x="1100" y="120"/>
                </a:cxn>
                <a:cxn ang="0">
                  <a:pos x="1345" y="36"/>
                </a:cxn>
                <a:cxn ang="0">
                  <a:pos x="1441" y="48"/>
                </a:cxn>
                <a:cxn ang="0">
                  <a:pos x="1561" y="90"/>
                </a:cxn>
                <a:cxn ang="0">
                  <a:pos x="1971" y="96"/>
                </a:cxn>
                <a:cxn ang="0">
                  <a:pos x="2235" y="3"/>
                </a:cxn>
                <a:cxn ang="0">
                  <a:pos x="2350" y="102"/>
                </a:cxn>
                <a:cxn ang="0">
                  <a:pos x="2559" y="96"/>
                </a:cxn>
                <a:cxn ang="0">
                  <a:pos x="2715" y="24"/>
                </a:cxn>
                <a:cxn ang="0">
                  <a:pos x="2792" y="132"/>
                </a:cxn>
                <a:cxn ang="0">
                  <a:pos x="3127" y="102"/>
                </a:cxn>
                <a:cxn ang="0">
                  <a:pos x="3486" y="48"/>
                </a:cxn>
                <a:cxn ang="0">
                  <a:pos x="3582" y="42"/>
                </a:cxn>
                <a:cxn ang="0">
                  <a:pos x="3731" y="90"/>
                </a:cxn>
                <a:cxn ang="0">
                  <a:pos x="4078" y="102"/>
                </a:cxn>
                <a:cxn ang="0">
                  <a:pos x="4419" y="30"/>
                </a:cxn>
                <a:cxn ang="0">
                  <a:pos x="4574" y="6"/>
                </a:cxn>
                <a:cxn ang="0">
                  <a:pos x="4628" y="60"/>
                </a:cxn>
                <a:cxn ang="0">
                  <a:pos x="4724" y="108"/>
                </a:cxn>
                <a:cxn ang="0">
                  <a:pos x="4927" y="84"/>
                </a:cxn>
                <a:cxn ang="0">
                  <a:pos x="5118" y="14"/>
                </a:cxn>
                <a:cxn ang="0">
                  <a:pos x="5280" y="9"/>
                </a:cxn>
                <a:cxn ang="0">
                  <a:pos x="5453" y="36"/>
                </a:cxn>
                <a:cxn ang="0">
                  <a:pos x="5465" y="72"/>
                </a:cxn>
                <a:cxn ang="0">
                  <a:pos x="5656" y="90"/>
                </a:cxn>
                <a:cxn ang="0">
                  <a:pos x="5710" y="102"/>
                </a:cxn>
                <a:cxn ang="0">
                  <a:pos x="5477" y="90"/>
                </a:cxn>
                <a:cxn ang="0">
                  <a:pos x="5453" y="60"/>
                </a:cxn>
                <a:cxn ang="0">
                  <a:pos x="5393" y="30"/>
                </a:cxn>
                <a:cxn ang="0">
                  <a:pos x="5219" y="24"/>
                </a:cxn>
              </a:cxnLst>
              <a:rect l="0" t="0" r="r" b="b"/>
              <a:pathLst>
                <a:path w="5770" h="174">
                  <a:moveTo>
                    <a:pt x="5151" y="24"/>
                  </a:moveTo>
                  <a:lnTo>
                    <a:pt x="5127" y="26"/>
                  </a:lnTo>
                  <a:lnTo>
                    <a:pt x="5082" y="30"/>
                  </a:lnTo>
                  <a:lnTo>
                    <a:pt x="5049" y="38"/>
                  </a:lnTo>
                  <a:lnTo>
                    <a:pt x="5029" y="48"/>
                  </a:lnTo>
                  <a:lnTo>
                    <a:pt x="5017" y="54"/>
                  </a:lnTo>
                  <a:lnTo>
                    <a:pt x="4993" y="66"/>
                  </a:lnTo>
                  <a:lnTo>
                    <a:pt x="4957" y="84"/>
                  </a:lnTo>
                  <a:lnTo>
                    <a:pt x="4927" y="102"/>
                  </a:lnTo>
                  <a:lnTo>
                    <a:pt x="4891" y="114"/>
                  </a:lnTo>
                  <a:lnTo>
                    <a:pt x="4861" y="120"/>
                  </a:lnTo>
                  <a:lnTo>
                    <a:pt x="4831" y="126"/>
                  </a:lnTo>
                  <a:lnTo>
                    <a:pt x="4801" y="132"/>
                  </a:lnTo>
                  <a:lnTo>
                    <a:pt x="4771" y="132"/>
                  </a:lnTo>
                  <a:lnTo>
                    <a:pt x="4748" y="132"/>
                  </a:lnTo>
                  <a:lnTo>
                    <a:pt x="4724" y="126"/>
                  </a:lnTo>
                  <a:lnTo>
                    <a:pt x="4706" y="120"/>
                  </a:lnTo>
                  <a:lnTo>
                    <a:pt x="4682" y="114"/>
                  </a:lnTo>
                  <a:lnTo>
                    <a:pt x="4670" y="108"/>
                  </a:lnTo>
                  <a:lnTo>
                    <a:pt x="4652" y="102"/>
                  </a:lnTo>
                  <a:lnTo>
                    <a:pt x="4640" y="96"/>
                  </a:lnTo>
                  <a:lnTo>
                    <a:pt x="4634" y="84"/>
                  </a:lnTo>
                  <a:lnTo>
                    <a:pt x="4628" y="78"/>
                  </a:lnTo>
                  <a:lnTo>
                    <a:pt x="4622" y="66"/>
                  </a:lnTo>
                  <a:lnTo>
                    <a:pt x="4616" y="54"/>
                  </a:lnTo>
                  <a:lnTo>
                    <a:pt x="4610" y="48"/>
                  </a:lnTo>
                  <a:lnTo>
                    <a:pt x="4604" y="42"/>
                  </a:lnTo>
                  <a:lnTo>
                    <a:pt x="4598" y="36"/>
                  </a:lnTo>
                  <a:lnTo>
                    <a:pt x="4586" y="30"/>
                  </a:lnTo>
                  <a:lnTo>
                    <a:pt x="4574" y="24"/>
                  </a:lnTo>
                  <a:lnTo>
                    <a:pt x="4562" y="18"/>
                  </a:lnTo>
                  <a:lnTo>
                    <a:pt x="4544" y="18"/>
                  </a:lnTo>
                  <a:lnTo>
                    <a:pt x="4526" y="18"/>
                  </a:lnTo>
                  <a:lnTo>
                    <a:pt x="4502" y="24"/>
                  </a:lnTo>
                  <a:lnTo>
                    <a:pt x="4478" y="30"/>
                  </a:lnTo>
                  <a:lnTo>
                    <a:pt x="4449" y="36"/>
                  </a:lnTo>
                  <a:lnTo>
                    <a:pt x="4419" y="48"/>
                  </a:lnTo>
                  <a:lnTo>
                    <a:pt x="4383" y="60"/>
                  </a:lnTo>
                  <a:lnTo>
                    <a:pt x="4341" y="72"/>
                  </a:lnTo>
                  <a:lnTo>
                    <a:pt x="4287" y="90"/>
                  </a:lnTo>
                  <a:lnTo>
                    <a:pt x="4239" y="96"/>
                  </a:lnTo>
                  <a:lnTo>
                    <a:pt x="4186" y="108"/>
                  </a:lnTo>
                  <a:lnTo>
                    <a:pt x="4132" y="114"/>
                  </a:lnTo>
                  <a:lnTo>
                    <a:pt x="4078" y="120"/>
                  </a:lnTo>
                  <a:lnTo>
                    <a:pt x="4024" y="120"/>
                  </a:lnTo>
                  <a:lnTo>
                    <a:pt x="3970" y="120"/>
                  </a:lnTo>
                  <a:lnTo>
                    <a:pt x="3916" y="120"/>
                  </a:lnTo>
                  <a:lnTo>
                    <a:pt x="3863" y="120"/>
                  </a:lnTo>
                  <a:lnTo>
                    <a:pt x="3815" y="120"/>
                  </a:lnTo>
                  <a:lnTo>
                    <a:pt x="3767" y="114"/>
                  </a:lnTo>
                  <a:lnTo>
                    <a:pt x="3731" y="108"/>
                  </a:lnTo>
                  <a:lnTo>
                    <a:pt x="3689" y="96"/>
                  </a:lnTo>
                  <a:lnTo>
                    <a:pt x="3659" y="90"/>
                  </a:lnTo>
                  <a:lnTo>
                    <a:pt x="3647" y="84"/>
                  </a:lnTo>
                  <a:lnTo>
                    <a:pt x="3635" y="78"/>
                  </a:lnTo>
                  <a:lnTo>
                    <a:pt x="3617" y="72"/>
                  </a:lnTo>
                  <a:lnTo>
                    <a:pt x="3600" y="60"/>
                  </a:lnTo>
                  <a:lnTo>
                    <a:pt x="3582" y="60"/>
                  </a:lnTo>
                  <a:lnTo>
                    <a:pt x="3564" y="54"/>
                  </a:lnTo>
                  <a:lnTo>
                    <a:pt x="3546" y="54"/>
                  </a:lnTo>
                  <a:lnTo>
                    <a:pt x="3534" y="54"/>
                  </a:lnTo>
                  <a:lnTo>
                    <a:pt x="3522" y="60"/>
                  </a:lnTo>
                  <a:lnTo>
                    <a:pt x="3510" y="60"/>
                  </a:lnTo>
                  <a:lnTo>
                    <a:pt x="3498" y="66"/>
                  </a:lnTo>
                  <a:lnTo>
                    <a:pt x="3486" y="66"/>
                  </a:lnTo>
                  <a:lnTo>
                    <a:pt x="3474" y="78"/>
                  </a:lnTo>
                  <a:lnTo>
                    <a:pt x="3462" y="84"/>
                  </a:lnTo>
                  <a:lnTo>
                    <a:pt x="3456" y="84"/>
                  </a:lnTo>
                  <a:lnTo>
                    <a:pt x="3426" y="90"/>
                  </a:lnTo>
                  <a:lnTo>
                    <a:pt x="3336" y="96"/>
                  </a:lnTo>
                  <a:lnTo>
                    <a:pt x="3205" y="108"/>
                  </a:lnTo>
                  <a:lnTo>
                    <a:pt x="3127" y="120"/>
                  </a:lnTo>
                  <a:lnTo>
                    <a:pt x="3049" y="132"/>
                  </a:lnTo>
                  <a:lnTo>
                    <a:pt x="2972" y="144"/>
                  </a:lnTo>
                  <a:lnTo>
                    <a:pt x="2906" y="150"/>
                  </a:lnTo>
                  <a:lnTo>
                    <a:pt x="2870" y="150"/>
                  </a:lnTo>
                  <a:lnTo>
                    <a:pt x="2846" y="150"/>
                  </a:lnTo>
                  <a:lnTo>
                    <a:pt x="2816" y="150"/>
                  </a:lnTo>
                  <a:lnTo>
                    <a:pt x="2792" y="150"/>
                  </a:lnTo>
                  <a:lnTo>
                    <a:pt x="2768" y="144"/>
                  </a:lnTo>
                  <a:lnTo>
                    <a:pt x="2744" y="138"/>
                  </a:lnTo>
                  <a:lnTo>
                    <a:pt x="2727" y="132"/>
                  </a:lnTo>
                  <a:lnTo>
                    <a:pt x="2709" y="126"/>
                  </a:lnTo>
                  <a:lnTo>
                    <a:pt x="2703" y="96"/>
                  </a:lnTo>
                  <a:lnTo>
                    <a:pt x="2703" y="78"/>
                  </a:lnTo>
                  <a:lnTo>
                    <a:pt x="2709" y="42"/>
                  </a:lnTo>
                  <a:lnTo>
                    <a:pt x="2697" y="36"/>
                  </a:lnTo>
                  <a:lnTo>
                    <a:pt x="2673" y="42"/>
                  </a:lnTo>
                  <a:lnTo>
                    <a:pt x="2661" y="60"/>
                  </a:lnTo>
                  <a:lnTo>
                    <a:pt x="2643" y="72"/>
                  </a:lnTo>
                  <a:lnTo>
                    <a:pt x="2619" y="90"/>
                  </a:lnTo>
                  <a:lnTo>
                    <a:pt x="2595" y="102"/>
                  </a:lnTo>
                  <a:lnTo>
                    <a:pt x="2559" y="114"/>
                  </a:lnTo>
                  <a:lnTo>
                    <a:pt x="2541" y="114"/>
                  </a:lnTo>
                  <a:lnTo>
                    <a:pt x="2511" y="120"/>
                  </a:lnTo>
                  <a:lnTo>
                    <a:pt x="2481" y="126"/>
                  </a:lnTo>
                  <a:lnTo>
                    <a:pt x="2446" y="126"/>
                  </a:lnTo>
                  <a:lnTo>
                    <a:pt x="2416" y="132"/>
                  </a:lnTo>
                  <a:lnTo>
                    <a:pt x="2380" y="126"/>
                  </a:lnTo>
                  <a:lnTo>
                    <a:pt x="2350" y="120"/>
                  </a:lnTo>
                  <a:lnTo>
                    <a:pt x="2326" y="108"/>
                  </a:lnTo>
                  <a:lnTo>
                    <a:pt x="2308" y="102"/>
                  </a:lnTo>
                  <a:lnTo>
                    <a:pt x="2296" y="96"/>
                  </a:lnTo>
                  <a:lnTo>
                    <a:pt x="2290" y="90"/>
                  </a:lnTo>
                  <a:lnTo>
                    <a:pt x="2278" y="84"/>
                  </a:lnTo>
                  <a:lnTo>
                    <a:pt x="2272" y="78"/>
                  </a:lnTo>
                  <a:lnTo>
                    <a:pt x="2250" y="57"/>
                  </a:lnTo>
                  <a:lnTo>
                    <a:pt x="2243" y="35"/>
                  </a:lnTo>
                  <a:lnTo>
                    <a:pt x="2228" y="18"/>
                  </a:lnTo>
                  <a:lnTo>
                    <a:pt x="2208" y="18"/>
                  </a:lnTo>
                  <a:lnTo>
                    <a:pt x="2172" y="24"/>
                  </a:lnTo>
                  <a:lnTo>
                    <a:pt x="2151" y="36"/>
                  </a:lnTo>
                  <a:lnTo>
                    <a:pt x="2127" y="51"/>
                  </a:lnTo>
                  <a:lnTo>
                    <a:pt x="2097" y="60"/>
                  </a:lnTo>
                  <a:lnTo>
                    <a:pt x="2073" y="72"/>
                  </a:lnTo>
                  <a:lnTo>
                    <a:pt x="2046" y="87"/>
                  </a:lnTo>
                  <a:lnTo>
                    <a:pt x="2007" y="102"/>
                  </a:lnTo>
                  <a:lnTo>
                    <a:pt x="1977" y="114"/>
                  </a:lnTo>
                  <a:lnTo>
                    <a:pt x="1947" y="120"/>
                  </a:lnTo>
                  <a:lnTo>
                    <a:pt x="1895" y="120"/>
                  </a:lnTo>
                  <a:lnTo>
                    <a:pt x="1794" y="120"/>
                  </a:lnTo>
                  <a:lnTo>
                    <a:pt x="1692" y="120"/>
                  </a:lnTo>
                  <a:lnTo>
                    <a:pt x="1644" y="120"/>
                  </a:lnTo>
                  <a:lnTo>
                    <a:pt x="1602" y="114"/>
                  </a:lnTo>
                  <a:lnTo>
                    <a:pt x="1561" y="108"/>
                  </a:lnTo>
                  <a:lnTo>
                    <a:pt x="1525" y="102"/>
                  </a:lnTo>
                  <a:lnTo>
                    <a:pt x="1507" y="102"/>
                  </a:lnTo>
                  <a:lnTo>
                    <a:pt x="1495" y="96"/>
                  </a:lnTo>
                  <a:lnTo>
                    <a:pt x="1483" y="90"/>
                  </a:lnTo>
                  <a:lnTo>
                    <a:pt x="1477" y="84"/>
                  </a:lnTo>
                  <a:lnTo>
                    <a:pt x="1459" y="78"/>
                  </a:lnTo>
                  <a:lnTo>
                    <a:pt x="1441" y="66"/>
                  </a:lnTo>
                  <a:lnTo>
                    <a:pt x="1429" y="60"/>
                  </a:lnTo>
                  <a:lnTo>
                    <a:pt x="1411" y="60"/>
                  </a:lnTo>
                  <a:lnTo>
                    <a:pt x="1399" y="54"/>
                  </a:lnTo>
                  <a:lnTo>
                    <a:pt x="1387" y="54"/>
                  </a:lnTo>
                  <a:lnTo>
                    <a:pt x="1375" y="54"/>
                  </a:lnTo>
                  <a:lnTo>
                    <a:pt x="1357" y="54"/>
                  </a:lnTo>
                  <a:lnTo>
                    <a:pt x="1345" y="54"/>
                  </a:lnTo>
                  <a:lnTo>
                    <a:pt x="1333" y="60"/>
                  </a:lnTo>
                  <a:lnTo>
                    <a:pt x="1309" y="66"/>
                  </a:lnTo>
                  <a:lnTo>
                    <a:pt x="1262" y="84"/>
                  </a:lnTo>
                  <a:lnTo>
                    <a:pt x="1220" y="102"/>
                  </a:lnTo>
                  <a:lnTo>
                    <a:pt x="1178" y="114"/>
                  </a:lnTo>
                  <a:lnTo>
                    <a:pt x="1142" y="126"/>
                  </a:lnTo>
                  <a:lnTo>
                    <a:pt x="1100" y="138"/>
                  </a:lnTo>
                  <a:lnTo>
                    <a:pt x="1058" y="150"/>
                  </a:lnTo>
                  <a:lnTo>
                    <a:pt x="1016" y="156"/>
                  </a:lnTo>
                  <a:lnTo>
                    <a:pt x="945" y="168"/>
                  </a:lnTo>
                  <a:lnTo>
                    <a:pt x="879" y="174"/>
                  </a:lnTo>
                  <a:lnTo>
                    <a:pt x="819" y="174"/>
                  </a:lnTo>
                  <a:lnTo>
                    <a:pt x="759" y="168"/>
                  </a:lnTo>
                  <a:lnTo>
                    <a:pt x="706" y="162"/>
                  </a:lnTo>
                  <a:lnTo>
                    <a:pt x="652" y="150"/>
                  </a:lnTo>
                  <a:lnTo>
                    <a:pt x="610" y="138"/>
                  </a:lnTo>
                  <a:lnTo>
                    <a:pt x="568" y="126"/>
                  </a:lnTo>
                  <a:lnTo>
                    <a:pt x="532" y="114"/>
                  </a:lnTo>
                  <a:lnTo>
                    <a:pt x="502" y="102"/>
                  </a:lnTo>
                  <a:lnTo>
                    <a:pt x="478" y="90"/>
                  </a:lnTo>
                  <a:lnTo>
                    <a:pt x="460" y="78"/>
                  </a:lnTo>
                  <a:lnTo>
                    <a:pt x="442" y="66"/>
                  </a:lnTo>
                  <a:lnTo>
                    <a:pt x="425" y="54"/>
                  </a:lnTo>
                  <a:lnTo>
                    <a:pt x="407" y="42"/>
                  </a:lnTo>
                  <a:lnTo>
                    <a:pt x="401" y="42"/>
                  </a:lnTo>
                  <a:lnTo>
                    <a:pt x="395" y="42"/>
                  </a:lnTo>
                  <a:lnTo>
                    <a:pt x="389" y="42"/>
                  </a:lnTo>
                  <a:lnTo>
                    <a:pt x="383" y="42"/>
                  </a:lnTo>
                  <a:lnTo>
                    <a:pt x="377" y="48"/>
                  </a:lnTo>
                  <a:lnTo>
                    <a:pt x="371" y="54"/>
                  </a:lnTo>
                  <a:lnTo>
                    <a:pt x="359" y="66"/>
                  </a:lnTo>
                  <a:lnTo>
                    <a:pt x="347" y="78"/>
                  </a:lnTo>
                  <a:lnTo>
                    <a:pt x="341" y="84"/>
                  </a:lnTo>
                  <a:lnTo>
                    <a:pt x="335" y="90"/>
                  </a:lnTo>
                  <a:lnTo>
                    <a:pt x="323" y="102"/>
                  </a:lnTo>
                  <a:lnTo>
                    <a:pt x="305" y="108"/>
                  </a:lnTo>
                  <a:lnTo>
                    <a:pt x="287" y="114"/>
                  </a:lnTo>
                  <a:lnTo>
                    <a:pt x="263" y="120"/>
                  </a:lnTo>
                  <a:lnTo>
                    <a:pt x="239" y="126"/>
                  </a:lnTo>
                  <a:lnTo>
                    <a:pt x="215" y="132"/>
                  </a:lnTo>
                  <a:lnTo>
                    <a:pt x="191" y="132"/>
                  </a:lnTo>
                  <a:lnTo>
                    <a:pt x="167" y="138"/>
                  </a:lnTo>
                  <a:lnTo>
                    <a:pt x="144" y="138"/>
                  </a:lnTo>
                  <a:lnTo>
                    <a:pt x="120" y="138"/>
                  </a:lnTo>
                  <a:lnTo>
                    <a:pt x="90" y="132"/>
                  </a:lnTo>
                  <a:lnTo>
                    <a:pt x="66" y="132"/>
                  </a:lnTo>
                  <a:lnTo>
                    <a:pt x="42" y="126"/>
                  </a:lnTo>
                  <a:lnTo>
                    <a:pt x="24" y="120"/>
                  </a:lnTo>
                  <a:lnTo>
                    <a:pt x="0" y="114"/>
                  </a:lnTo>
                  <a:lnTo>
                    <a:pt x="0" y="96"/>
                  </a:lnTo>
                  <a:lnTo>
                    <a:pt x="24" y="102"/>
                  </a:lnTo>
                  <a:lnTo>
                    <a:pt x="42" y="108"/>
                  </a:lnTo>
                  <a:lnTo>
                    <a:pt x="66" y="114"/>
                  </a:lnTo>
                  <a:lnTo>
                    <a:pt x="90" y="114"/>
                  </a:lnTo>
                  <a:lnTo>
                    <a:pt x="120" y="120"/>
                  </a:lnTo>
                  <a:lnTo>
                    <a:pt x="144" y="120"/>
                  </a:lnTo>
                  <a:lnTo>
                    <a:pt x="167" y="120"/>
                  </a:lnTo>
                  <a:lnTo>
                    <a:pt x="191" y="114"/>
                  </a:lnTo>
                  <a:lnTo>
                    <a:pt x="215" y="114"/>
                  </a:lnTo>
                  <a:lnTo>
                    <a:pt x="239" y="108"/>
                  </a:lnTo>
                  <a:lnTo>
                    <a:pt x="263" y="102"/>
                  </a:lnTo>
                  <a:lnTo>
                    <a:pt x="287" y="96"/>
                  </a:lnTo>
                  <a:lnTo>
                    <a:pt x="305" y="90"/>
                  </a:lnTo>
                  <a:lnTo>
                    <a:pt x="323" y="84"/>
                  </a:lnTo>
                  <a:lnTo>
                    <a:pt x="335" y="72"/>
                  </a:lnTo>
                  <a:lnTo>
                    <a:pt x="341" y="66"/>
                  </a:lnTo>
                  <a:lnTo>
                    <a:pt x="347" y="60"/>
                  </a:lnTo>
                  <a:lnTo>
                    <a:pt x="359" y="48"/>
                  </a:lnTo>
                  <a:lnTo>
                    <a:pt x="371" y="36"/>
                  </a:lnTo>
                  <a:lnTo>
                    <a:pt x="377" y="30"/>
                  </a:lnTo>
                  <a:lnTo>
                    <a:pt x="383" y="24"/>
                  </a:lnTo>
                  <a:lnTo>
                    <a:pt x="389" y="24"/>
                  </a:lnTo>
                  <a:lnTo>
                    <a:pt x="395" y="24"/>
                  </a:lnTo>
                  <a:lnTo>
                    <a:pt x="401" y="24"/>
                  </a:lnTo>
                  <a:lnTo>
                    <a:pt x="407" y="24"/>
                  </a:lnTo>
                  <a:lnTo>
                    <a:pt x="425" y="36"/>
                  </a:lnTo>
                  <a:lnTo>
                    <a:pt x="442" y="48"/>
                  </a:lnTo>
                  <a:lnTo>
                    <a:pt x="460" y="60"/>
                  </a:lnTo>
                  <a:lnTo>
                    <a:pt x="478" y="72"/>
                  </a:lnTo>
                  <a:lnTo>
                    <a:pt x="502" y="84"/>
                  </a:lnTo>
                  <a:lnTo>
                    <a:pt x="532" y="96"/>
                  </a:lnTo>
                  <a:lnTo>
                    <a:pt x="568" y="108"/>
                  </a:lnTo>
                  <a:lnTo>
                    <a:pt x="610" y="120"/>
                  </a:lnTo>
                  <a:lnTo>
                    <a:pt x="652" y="132"/>
                  </a:lnTo>
                  <a:lnTo>
                    <a:pt x="706" y="144"/>
                  </a:lnTo>
                  <a:lnTo>
                    <a:pt x="759" y="150"/>
                  </a:lnTo>
                  <a:lnTo>
                    <a:pt x="819" y="156"/>
                  </a:lnTo>
                  <a:lnTo>
                    <a:pt x="879" y="156"/>
                  </a:lnTo>
                  <a:lnTo>
                    <a:pt x="945" y="150"/>
                  </a:lnTo>
                  <a:lnTo>
                    <a:pt x="1016" y="138"/>
                  </a:lnTo>
                  <a:lnTo>
                    <a:pt x="1058" y="132"/>
                  </a:lnTo>
                  <a:lnTo>
                    <a:pt x="1100" y="120"/>
                  </a:lnTo>
                  <a:lnTo>
                    <a:pt x="1142" y="108"/>
                  </a:lnTo>
                  <a:lnTo>
                    <a:pt x="1178" y="96"/>
                  </a:lnTo>
                  <a:lnTo>
                    <a:pt x="1220" y="84"/>
                  </a:lnTo>
                  <a:lnTo>
                    <a:pt x="1262" y="66"/>
                  </a:lnTo>
                  <a:lnTo>
                    <a:pt x="1309" y="48"/>
                  </a:lnTo>
                  <a:lnTo>
                    <a:pt x="1333" y="42"/>
                  </a:lnTo>
                  <a:lnTo>
                    <a:pt x="1345" y="36"/>
                  </a:lnTo>
                  <a:lnTo>
                    <a:pt x="1357" y="36"/>
                  </a:lnTo>
                  <a:lnTo>
                    <a:pt x="1375" y="36"/>
                  </a:lnTo>
                  <a:lnTo>
                    <a:pt x="1387" y="36"/>
                  </a:lnTo>
                  <a:lnTo>
                    <a:pt x="1399" y="36"/>
                  </a:lnTo>
                  <a:lnTo>
                    <a:pt x="1411" y="42"/>
                  </a:lnTo>
                  <a:lnTo>
                    <a:pt x="1429" y="42"/>
                  </a:lnTo>
                  <a:lnTo>
                    <a:pt x="1441" y="48"/>
                  </a:lnTo>
                  <a:lnTo>
                    <a:pt x="1459" y="60"/>
                  </a:lnTo>
                  <a:lnTo>
                    <a:pt x="1477" y="66"/>
                  </a:lnTo>
                  <a:lnTo>
                    <a:pt x="1483" y="72"/>
                  </a:lnTo>
                  <a:lnTo>
                    <a:pt x="1495" y="78"/>
                  </a:lnTo>
                  <a:lnTo>
                    <a:pt x="1507" y="84"/>
                  </a:lnTo>
                  <a:lnTo>
                    <a:pt x="1525" y="84"/>
                  </a:lnTo>
                  <a:lnTo>
                    <a:pt x="1561" y="90"/>
                  </a:lnTo>
                  <a:lnTo>
                    <a:pt x="1602" y="96"/>
                  </a:lnTo>
                  <a:lnTo>
                    <a:pt x="1644" y="102"/>
                  </a:lnTo>
                  <a:lnTo>
                    <a:pt x="1692" y="102"/>
                  </a:lnTo>
                  <a:lnTo>
                    <a:pt x="1794" y="102"/>
                  </a:lnTo>
                  <a:lnTo>
                    <a:pt x="1895" y="102"/>
                  </a:lnTo>
                  <a:lnTo>
                    <a:pt x="1938" y="102"/>
                  </a:lnTo>
                  <a:lnTo>
                    <a:pt x="1971" y="96"/>
                  </a:lnTo>
                  <a:lnTo>
                    <a:pt x="2019" y="77"/>
                  </a:lnTo>
                  <a:lnTo>
                    <a:pt x="2063" y="57"/>
                  </a:lnTo>
                  <a:lnTo>
                    <a:pt x="2111" y="38"/>
                  </a:lnTo>
                  <a:lnTo>
                    <a:pt x="2145" y="18"/>
                  </a:lnTo>
                  <a:lnTo>
                    <a:pt x="2172" y="9"/>
                  </a:lnTo>
                  <a:lnTo>
                    <a:pt x="2202" y="0"/>
                  </a:lnTo>
                  <a:lnTo>
                    <a:pt x="2235" y="3"/>
                  </a:lnTo>
                  <a:lnTo>
                    <a:pt x="2250" y="24"/>
                  </a:lnTo>
                  <a:lnTo>
                    <a:pt x="2262" y="51"/>
                  </a:lnTo>
                  <a:lnTo>
                    <a:pt x="2290" y="72"/>
                  </a:lnTo>
                  <a:lnTo>
                    <a:pt x="2296" y="78"/>
                  </a:lnTo>
                  <a:lnTo>
                    <a:pt x="2308" y="84"/>
                  </a:lnTo>
                  <a:lnTo>
                    <a:pt x="2326" y="90"/>
                  </a:lnTo>
                  <a:lnTo>
                    <a:pt x="2350" y="102"/>
                  </a:lnTo>
                  <a:lnTo>
                    <a:pt x="2380" y="108"/>
                  </a:lnTo>
                  <a:lnTo>
                    <a:pt x="2416" y="114"/>
                  </a:lnTo>
                  <a:lnTo>
                    <a:pt x="2446" y="108"/>
                  </a:lnTo>
                  <a:lnTo>
                    <a:pt x="2481" y="108"/>
                  </a:lnTo>
                  <a:lnTo>
                    <a:pt x="2511" y="102"/>
                  </a:lnTo>
                  <a:lnTo>
                    <a:pt x="2541" y="96"/>
                  </a:lnTo>
                  <a:lnTo>
                    <a:pt x="2559" y="96"/>
                  </a:lnTo>
                  <a:lnTo>
                    <a:pt x="2595" y="84"/>
                  </a:lnTo>
                  <a:lnTo>
                    <a:pt x="2619" y="72"/>
                  </a:lnTo>
                  <a:lnTo>
                    <a:pt x="2643" y="54"/>
                  </a:lnTo>
                  <a:lnTo>
                    <a:pt x="2661" y="42"/>
                  </a:lnTo>
                  <a:lnTo>
                    <a:pt x="2673" y="24"/>
                  </a:lnTo>
                  <a:lnTo>
                    <a:pt x="2697" y="18"/>
                  </a:lnTo>
                  <a:lnTo>
                    <a:pt x="2715" y="24"/>
                  </a:lnTo>
                  <a:lnTo>
                    <a:pt x="2715" y="48"/>
                  </a:lnTo>
                  <a:lnTo>
                    <a:pt x="2709" y="78"/>
                  </a:lnTo>
                  <a:lnTo>
                    <a:pt x="2709" y="108"/>
                  </a:lnTo>
                  <a:lnTo>
                    <a:pt x="2727" y="114"/>
                  </a:lnTo>
                  <a:lnTo>
                    <a:pt x="2744" y="120"/>
                  </a:lnTo>
                  <a:lnTo>
                    <a:pt x="2768" y="126"/>
                  </a:lnTo>
                  <a:lnTo>
                    <a:pt x="2792" y="132"/>
                  </a:lnTo>
                  <a:lnTo>
                    <a:pt x="2816" y="132"/>
                  </a:lnTo>
                  <a:lnTo>
                    <a:pt x="2846" y="132"/>
                  </a:lnTo>
                  <a:lnTo>
                    <a:pt x="2870" y="132"/>
                  </a:lnTo>
                  <a:lnTo>
                    <a:pt x="2906" y="132"/>
                  </a:lnTo>
                  <a:lnTo>
                    <a:pt x="2972" y="126"/>
                  </a:lnTo>
                  <a:lnTo>
                    <a:pt x="3049" y="114"/>
                  </a:lnTo>
                  <a:lnTo>
                    <a:pt x="3127" y="102"/>
                  </a:lnTo>
                  <a:lnTo>
                    <a:pt x="3205" y="90"/>
                  </a:lnTo>
                  <a:lnTo>
                    <a:pt x="3336" y="78"/>
                  </a:lnTo>
                  <a:lnTo>
                    <a:pt x="3426" y="72"/>
                  </a:lnTo>
                  <a:lnTo>
                    <a:pt x="3456" y="66"/>
                  </a:lnTo>
                  <a:lnTo>
                    <a:pt x="3462" y="66"/>
                  </a:lnTo>
                  <a:lnTo>
                    <a:pt x="3474" y="60"/>
                  </a:lnTo>
                  <a:lnTo>
                    <a:pt x="3486" y="48"/>
                  </a:lnTo>
                  <a:lnTo>
                    <a:pt x="3498" y="48"/>
                  </a:lnTo>
                  <a:lnTo>
                    <a:pt x="3510" y="42"/>
                  </a:lnTo>
                  <a:lnTo>
                    <a:pt x="3522" y="42"/>
                  </a:lnTo>
                  <a:lnTo>
                    <a:pt x="3534" y="36"/>
                  </a:lnTo>
                  <a:lnTo>
                    <a:pt x="3546" y="36"/>
                  </a:lnTo>
                  <a:lnTo>
                    <a:pt x="3564" y="36"/>
                  </a:lnTo>
                  <a:lnTo>
                    <a:pt x="3582" y="42"/>
                  </a:lnTo>
                  <a:lnTo>
                    <a:pt x="3600" y="42"/>
                  </a:lnTo>
                  <a:lnTo>
                    <a:pt x="3617" y="54"/>
                  </a:lnTo>
                  <a:lnTo>
                    <a:pt x="3635" y="60"/>
                  </a:lnTo>
                  <a:lnTo>
                    <a:pt x="3647" y="66"/>
                  </a:lnTo>
                  <a:lnTo>
                    <a:pt x="3659" y="72"/>
                  </a:lnTo>
                  <a:lnTo>
                    <a:pt x="3689" y="78"/>
                  </a:lnTo>
                  <a:lnTo>
                    <a:pt x="3731" y="90"/>
                  </a:lnTo>
                  <a:lnTo>
                    <a:pt x="3767" y="96"/>
                  </a:lnTo>
                  <a:lnTo>
                    <a:pt x="3815" y="102"/>
                  </a:lnTo>
                  <a:lnTo>
                    <a:pt x="3863" y="102"/>
                  </a:lnTo>
                  <a:lnTo>
                    <a:pt x="3916" y="102"/>
                  </a:lnTo>
                  <a:lnTo>
                    <a:pt x="3970" y="102"/>
                  </a:lnTo>
                  <a:lnTo>
                    <a:pt x="4024" y="102"/>
                  </a:lnTo>
                  <a:lnTo>
                    <a:pt x="4078" y="102"/>
                  </a:lnTo>
                  <a:lnTo>
                    <a:pt x="4132" y="96"/>
                  </a:lnTo>
                  <a:lnTo>
                    <a:pt x="4186" y="90"/>
                  </a:lnTo>
                  <a:lnTo>
                    <a:pt x="4239" y="78"/>
                  </a:lnTo>
                  <a:lnTo>
                    <a:pt x="4287" y="72"/>
                  </a:lnTo>
                  <a:lnTo>
                    <a:pt x="4341" y="54"/>
                  </a:lnTo>
                  <a:lnTo>
                    <a:pt x="4383" y="42"/>
                  </a:lnTo>
                  <a:lnTo>
                    <a:pt x="4419" y="30"/>
                  </a:lnTo>
                  <a:lnTo>
                    <a:pt x="4449" y="18"/>
                  </a:lnTo>
                  <a:lnTo>
                    <a:pt x="4478" y="12"/>
                  </a:lnTo>
                  <a:lnTo>
                    <a:pt x="4502" y="6"/>
                  </a:lnTo>
                  <a:lnTo>
                    <a:pt x="4526" y="0"/>
                  </a:lnTo>
                  <a:lnTo>
                    <a:pt x="4544" y="0"/>
                  </a:lnTo>
                  <a:lnTo>
                    <a:pt x="4562" y="0"/>
                  </a:lnTo>
                  <a:lnTo>
                    <a:pt x="4574" y="6"/>
                  </a:lnTo>
                  <a:lnTo>
                    <a:pt x="4586" y="12"/>
                  </a:lnTo>
                  <a:lnTo>
                    <a:pt x="4598" y="18"/>
                  </a:lnTo>
                  <a:lnTo>
                    <a:pt x="4604" y="24"/>
                  </a:lnTo>
                  <a:lnTo>
                    <a:pt x="4610" y="30"/>
                  </a:lnTo>
                  <a:lnTo>
                    <a:pt x="4616" y="36"/>
                  </a:lnTo>
                  <a:lnTo>
                    <a:pt x="4622" y="48"/>
                  </a:lnTo>
                  <a:lnTo>
                    <a:pt x="4628" y="60"/>
                  </a:lnTo>
                  <a:lnTo>
                    <a:pt x="4634" y="66"/>
                  </a:lnTo>
                  <a:lnTo>
                    <a:pt x="4640" y="78"/>
                  </a:lnTo>
                  <a:lnTo>
                    <a:pt x="4652" y="84"/>
                  </a:lnTo>
                  <a:lnTo>
                    <a:pt x="4670" y="90"/>
                  </a:lnTo>
                  <a:lnTo>
                    <a:pt x="4682" y="96"/>
                  </a:lnTo>
                  <a:lnTo>
                    <a:pt x="4706" y="102"/>
                  </a:lnTo>
                  <a:lnTo>
                    <a:pt x="4724" y="108"/>
                  </a:lnTo>
                  <a:lnTo>
                    <a:pt x="4748" y="114"/>
                  </a:lnTo>
                  <a:lnTo>
                    <a:pt x="4771" y="114"/>
                  </a:lnTo>
                  <a:lnTo>
                    <a:pt x="4801" y="114"/>
                  </a:lnTo>
                  <a:lnTo>
                    <a:pt x="4831" y="108"/>
                  </a:lnTo>
                  <a:lnTo>
                    <a:pt x="4861" y="102"/>
                  </a:lnTo>
                  <a:lnTo>
                    <a:pt x="4891" y="96"/>
                  </a:lnTo>
                  <a:lnTo>
                    <a:pt x="4927" y="84"/>
                  </a:lnTo>
                  <a:lnTo>
                    <a:pt x="4957" y="66"/>
                  </a:lnTo>
                  <a:lnTo>
                    <a:pt x="4993" y="48"/>
                  </a:lnTo>
                  <a:lnTo>
                    <a:pt x="5017" y="36"/>
                  </a:lnTo>
                  <a:lnTo>
                    <a:pt x="5029" y="30"/>
                  </a:lnTo>
                  <a:lnTo>
                    <a:pt x="5061" y="24"/>
                  </a:lnTo>
                  <a:lnTo>
                    <a:pt x="5091" y="17"/>
                  </a:lnTo>
                  <a:lnTo>
                    <a:pt x="5118" y="14"/>
                  </a:lnTo>
                  <a:lnTo>
                    <a:pt x="5145" y="9"/>
                  </a:lnTo>
                  <a:lnTo>
                    <a:pt x="5175" y="9"/>
                  </a:lnTo>
                  <a:lnTo>
                    <a:pt x="5199" y="8"/>
                  </a:lnTo>
                  <a:lnTo>
                    <a:pt x="5219" y="9"/>
                  </a:lnTo>
                  <a:lnTo>
                    <a:pt x="5238" y="9"/>
                  </a:lnTo>
                  <a:lnTo>
                    <a:pt x="5258" y="11"/>
                  </a:lnTo>
                  <a:lnTo>
                    <a:pt x="5280" y="9"/>
                  </a:lnTo>
                  <a:lnTo>
                    <a:pt x="5304" y="11"/>
                  </a:lnTo>
                  <a:lnTo>
                    <a:pt x="5327" y="8"/>
                  </a:lnTo>
                  <a:lnTo>
                    <a:pt x="5351" y="8"/>
                  </a:lnTo>
                  <a:lnTo>
                    <a:pt x="5390" y="9"/>
                  </a:lnTo>
                  <a:lnTo>
                    <a:pt x="5435" y="24"/>
                  </a:lnTo>
                  <a:lnTo>
                    <a:pt x="5447" y="30"/>
                  </a:lnTo>
                  <a:lnTo>
                    <a:pt x="5453" y="36"/>
                  </a:lnTo>
                  <a:lnTo>
                    <a:pt x="5453" y="42"/>
                  </a:lnTo>
                  <a:lnTo>
                    <a:pt x="5459" y="48"/>
                  </a:lnTo>
                  <a:lnTo>
                    <a:pt x="5459" y="54"/>
                  </a:lnTo>
                  <a:lnTo>
                    <a:pt x="5459" y="60"/>
                  </a:lnTo>
                  <a:lnTo>
                    <a:pt x="5459" y="66"/>
                  </a:lnTo>
                  <a:lnTo>
                    <a:pt x="5465" y="66"/>
                  </a:lnTo>
                  <a:lnTo>
                    <a:pt x="5465" y="72"/>
                  </a:lnTo>
                  <a:lnTo>
                    <a:pt x="5477" y="72"/>
                  </a:lnTo>
                  <a:lnTo>
                    <a:pt x="5489" y="78"/>
                  </a:lnTo>
                  <a:lnTo>
                    <a:pt x="5501" y="84"/>
                  </a:lnTo>
                  <a:lnTo>
                    <a:pt x="5519" y="84"/>
                  </a:lnTo>
                  <a:lnTo>
                    <a:pt x="5555" y="90"/>
                  </a:lnTo>
                  <a:lnTo>
                    <a:pt x="5603" y="90"/>
                  </a:lnTo>
                  <a:lnTo>
                    <a:pt x="5656" y="90"/>
                  </a:lnTo>
                  <a:lnTo>
                    <a:pt x="5710" y="84"/>
                  </a:lnTo>
                  <a:lnTo>
                    <a:pt x="5740" y="78"/>
                  </a:lnTo>
                  <a:lnTo>
                    <a:pt x="5770" y="72"/>
                  </a:lnTo>
                  <a:lnTo>
                    <a:pt x="5770" y="90"/>
                  </a:lnTo>
                  <a:lnTo>
                    <a:pt x="5770" y="90"/>
                  </a:lnTo>
                  <a:lnTo>
                    <a:pt x="5740" y="96"/>
                  </a:lnTo>
                  <a:lnTo>
                    <a:pt x="5710" y="102"/>
                  </a:lnTo>
                  <a:lnTo>
                    <a:pt x="5656" y="108"/>
                  </a:lnTo>
                  <a:lnTo>
                    <a:pt x="5603" y="108"/>
                  </a:lnTo>
                  <a:lnTo>
                    <a:pt x="5555" y="108"/>
                  </a:lnTo>
                  <a:lnTo>
                    <a:pt x="5519" y="102"/>
                  </a:lnTo>
                  <a:lnTo>
                    <a:pt x="5501" y="102"/>
                  </a:lnTo>
                  <a:lnTo>
                    <a:pt x="5489" y="96"/>
                  </a:lnTo>
                  <a:lnTo>
                    <a:pt x="5477" y="90"/>
                  </a:lnTo>
                  <a:lnTo>
                    <a:pt x="5465" y="90"/>
                  </a:lnTo>
                  <a:lnTo>
                    <a:pt x="5465" y="84"/>
                  </a:lnTo>
                  <a:lnTo>
                    <a:pt x="5459" y="84"/>
                  </a:lnTo>
                  <a:lnTo>
                    <a:pt x="5459" y="78"/>
                  </a:lnTo>
                  <a:lnTo>
                    <a:pt x="5459" y="72"/>
                  </a:lnTo>
                  <a:lnTo>
                    <a:pt x="5459" y="66"/>
                  </a:lnTo>
                  <a:lnTo>
                    <a:pt x="5453" y="60"/>
                  </a:lnTo>
                  <a:lnTo>
                    <a:pt x="5453" y="54"/>
                  </a:lnTo>
                  <a:lnTo>
                    <a:pt x="5447" y="48"/>
                  </a:lnTo>
                  <a:lnTo>
                    <a:pt x="5435" y="42"/>
                  </a:lnTo>
                  <a:lnTo>
                    <a:pt x="5429" y="36"/>
                  </a:lnTo>
                  <a:lnTo>
                    <a:pt x="5423" y="36"/>
                  </a:lnTo>
                  <a:lnTo>
                    <a:pt x="5405" y="30"/>
                  </a:lnTo>
                  <a:lnTo>
                    <a:pt x="5393" y="30"/>
                  </a:lnTo>
                  <a:lnTo>
                    <a:pt x="5370" y="23"/>
                  </a:lnTo>
                  <a:lnTo>
                    <a:pt x="5346" y="24"/>
                  </a:lnTo>
                  <a:lnTo>
                    <a:pt x="5325" y="27"/>
                  </a:lnTo>
                  <a:lnTo>
                    <a:pt x="5298" y="29"/>
                  </a:lnTo>
                  <a:lnTo>
                    <a:pt x="5270" y="29"/>
                  </a:lnTo>
                  <a:lnTo>
                    <a:pt x="5247" y="26"/>
                  </a:lnTo>
                  <a:lnTo>
                    <a:pt x="5219" y="24"/>
                  </a:lnTo>
                  <a:lnTo>
                    <a:pt x="5199" y="21"/>
                  </a:lnTo>
                  <a:lnTo>
                    <a:pt x="5174" y="24"/>
                  </a:lnTo>
                </a:path>
              </a:pathLst>
            </a:custGeom>
            <a:gradFill rotWithShape="0">
              <a:gsLst>
                <a:gs pos="0">
                  <a:schemeClr val="accent2"/>
                </a:gs>
                <a:gs pos="50000">
                  <a:schemeClr val="accent2">
                    <a:gamma/>
                    <a:tint val="96863"/>
                    <a:invGamma/>
                  </a:schemeClr>
                </a:gs>
                <a:gs pos="100000">
                  <a:schemeClr val="accent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165912" name="Rectangle 24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1600200"/>
            <a:ext cx="7772400" cy="1828800"/>
          </a:xfrm>
        </p:spPr>
        <p:txBody>
          <a:bodyPr/>
          <a:lstStyle>
            <a:lvl1pPr>
              <a:defRPr sz="4800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165913" name="Rectangle 25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165914" name="Rectangle 26"/>
          <p:cNvSpPr>
            <a:spLocks noGrp="1" noChangeArrowheads="1"/>
          </p:cNvSpPr>
          <p:nvPr>
            <p:ph type="dt" sz="quarter" idx="2"/>
          </p:nvPr>
        </p:nvSpPr>
        <p:spPr>
          <a:xfrm>
            <a:off x="457200" y="6243638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165915" name="Rectangle 27"/>
          <p:cNvSpPr>
            <a:spLocks noGrp="1" noChangeArrowheads="1"/>
          </p:cNvSpPr>
          <p:nvPr>
            <p:ph type="ftr" sz="quarter" idx="3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165916" name="Rectangle 28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/>
            </a:lvl1pPr>
          </a:lstStyle>
          <a:p>
            <a:fld id="{4AB7BE12-2DC2-4B88-AAC0-E4EA5AC48082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5A0E2EAA-BC03-4EB1-9665-4642DE96C7A1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AA1B8BBC-89D6-4ED2-B519-491735F65A8D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B8E3FFA7-FA6E-49A6-978F-10A1F7B0B8A2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471AAFA4-D9D2-4B17-A79C-8DF2161E2A9D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10EB526D-9A65-4DC1-A32C-756252E91F17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BF4EEE14-6C21-4F46-A4D2-DA68C9497CE7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25FD0600-9444-451B-B294-7795C1AEBDAC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163D3798-9812-4704-9E6F-C27503727653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DC239934-DB73-45A2-AC36-2B5EF5797F47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7813"/>
            <a:ext cx="2057400" cy="5853112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7813"/>
            <a:ext cx="6019800" cy="5853112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F56412F4-4A31-4B23-BFA9-7245AEFDADAA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277813"/>
            <a:ext cx="8229600" cy="5853112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0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1"/>
          </p:nvPr>
        </p:nvSpPr>
        <p:spPr>
          <a:xfrm>
            <a:off x="6553200" y="6243638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fld id="{45BF39C5-6E2D-4653-BAE7-23EA292262FB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2"/>
          </p:nvPr>
        </p:nvSpPr>
        <p:spPr>
          <a:xfrm>
            <a:off x="457200" y="6248400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Nadpis a 4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sz="quarter"/>
          </p:nvPr>
        </p:nvSpPr>
        <p:spPr>
          <a:xfrm>
            <a:off x="457200" y="277813"/>
            <a:ext cx="8229600" cy="11398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038600" cy="2189163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9163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57200" y="3941763"/>
            <a:ext cx="4038600" cy="2189162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8200" y="3941763"/>
            <a:ext cx="4038600" cy="2189162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0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>
          <a:xfrm>
            <a:off x="6553200" y="6243638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fld id="{5DFC0E49-37B1-42B9-9F93-F5276292F261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2"/>
          </p:nvPr>
        </p:nvSpPr>
        <p:spPr>
          <a:xfrm>
            <a:off x="457200" y="6248400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xAndClipArt" preserve="1">
  <p:cSld name="Nadpis, text a klip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7813"/>
            <a:ext cx="8229600" cy="11398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klipart 3"/>
          <p:cNvSpPr>
            <a:spLocks noGrp="1"/>
          </p:cNvSpPr>
          <p:nvPr>
            <p:ph type="clipArt" sz="half" idx="2"/>
          </p:nvPr>
        </p:nvSpPr>
        <p:spPr>
          <a:xfrm>
            <a:off x="4648200" y="1600200"/>
            <a:ext cx="4038600" cy="4530725"/>
          </a:xfrm>
        </p:spPr>
        <p:txBody>
          <a:bodyPr/>
          <a:lstStyle/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1"/>
          </p:nvPr>
        </p:nvSpPr>
        <p:spPr>
          <a:xfrm>
            <a:off x="6553200" y="6243638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fld id="{9898C05B-AF22-42E7-A1CF-134F66648C6E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2"/>
          </p:nvPr>
        </p:nvSpPr>
        <p:spPr>
          <a:xfrm>
            <a:off x="457200" y="6248400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7813"/>
            <a:ext cx="8229600" cy="11398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3072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1"/>
          </p:nvPr>
        </p:nvSpPr>
        <p:spPr>
          <a:xfrm>
            <a:off x="6553200" y="6243638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fld id="{5D4D3F7B-A8E7-495F-B03A-0C9365A6A4F9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2"/>
          </p:nvPr>
        </p:nvSpPr>
        <p:spPr>
          <a:xfrm>
            <a:off x="457200" y="6248400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4866" name="Group 2"/>
          <p:cNvGrpSpPr>
            <a:grpSpLocks/>
          </p:cNvGrpSpPr>
          <p:nvPr/>
        </p:nvGrpSpPr>
        <p:grpSpPr bwMode="auto">
          <a:xfrm>
            <a:off x="0" y="0"/>
            <a:ext cx="9159875" cy="6858000"/>
            <a:chOff x="0" y="0"/>
            <a:chExt cx="5770" cy="4320"/>
          </a:xfrm>
        </p:grpSpPr>
        <p:sp>
          <p:nvSpPr>
            <p:cNvPr id="164867" name="Rectangle 3"/>
            <p:cNvSpPr>
              <a:spLocks noChangeArrowheads="1"/>
            </p:cNvSpPr>
            <p:nvPr userDrawn="1"/>
          </p:nvSpPr>
          <p:spPr bwMode="hidden">
            <a:xfrm>
              <a:off x="5232" y="1"/>
              <a:ext cx="528" cy="4319"/>
            </a:xfrm>
            <a:prstGeom prst="rect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tint val="94118"/>
                    <a:invGamma/>
                  </a:schemeClr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64868" name="Rectangle 4"/>
            <p:cNvSpPr>
              <a:spLocks noChangeArrowheads="1"/>
            </p:cNvSpPr>
            <p:nvPr userDrawn="1"/>
          </p:nvSpPr>
          <p:spPr bwMode="hidden">
            <a:xfrm>
              <a:off x="1056" y="0"/>
              <a:ext cx="192" cy="432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64869" name="Rectangle 5"/>
            <p:cNvSpPr>
              <a:spLocks noChangeArrowheads="1"/>
            </p:cNvSpPr>
            <p:nvPr userDrawn="1"/>
          </p:nvSpPr>
          <p:spPr bwMode="hidden">
            <a:xfrm>
              <a:off x="1728" y="0"/>
              <a:ext cx="432" cy="432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64870" name="Rectangle 6"/>
            <p:cNvSpPr>
              <a:spLocks noChangeArrowheads="1"/>
            </p:cNvSpPr>
            <p:nvPr userDrawn="1"/>
          </p:nvSpPr>
          <p:spPr bwMode="hidden">
            <a:xfrm>
              <a:off x="2256" y="0"/>
              <a:ext cx="240" cy="4320"/>
            </a:xfrm>
            <a:prstGeom prst="rect">
              <a:avLst/>
            </a:prstGeom>
            <a:solidFill>
              <a:schemeClr val="bg1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64871" name="Rectangle 7"/>
            <p:cNvSpPr>
              <a:spLocks noChangeArrowheads="1"/>
            </p:cNvSpPr>
            <p:nvPr userDrawn="1"/>
          </p:nvSpPr>
          <p:spPr bwMode="hidden">
            <a:xfrm>
              <a:off x="1344" y="0"/>
              <a:ext cx="384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64872" name="Rectangle 8"/>
            <p:cNvSpPr>
              <a:spLocks noChangeArrowheads="1"/>
            </p:cNvSpPr>
            <p:nvPr userDrawn="1"/>
          </p:nvSpPr>
          <p:spPr bwMode="hidden">
            <a:xfrm>
              <a:off x="480" y="0"/>
              <a:ext cx="576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64873" name="Rectangle 9"/>
            <p:cNvSpPr>
              <a:spLocks noChangeArrowheads="1"/>
            </p:cNvSpPr>
            <p:nvPr userDrawn="1"/>
          </p:nvSpPr>
          <p:spPr bwMode="hidden">
            <a:xfrm>
              <a:off x="288" y="0"/>
              <a:ext cx="192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50000">
                  <a:schemeClr val="bg2">
                    <a:gamma/>
                    <a:shade val="84706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64874" name="Rectangle 10"/>
            <p:cNvSpPr>
              <a:spLocks noChangeArrowheads="1"/>
            </p:cNvSpPr>
            <p:nvPr userDrawn="1"/>
          </p:nvSpPr>
          <p:spPr bwMode="hidden">
            <a:xfrm>
              <a:off x="0" y="0"/>
              <a:ext cx="288" cy="4320"/>
            </a:xfrm>
            <a:prstGeom prst="rect">
              <a:avLst/>
            </a:prstGeom>
            <a:gradFill rotWithShape="0">
              <a:gsLst>
                <a:gs pos="0">
                  <a:schemeClr val="bg2">
                    <a:gamma/>
                    <a:shade val="78824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64875" name="Rectangle 11"/>
            <p:cNvSpPr>
              <a:spLocks noChangeArrowheads="1"/>
            </p:cNvSpPr>
            <p:nvPr userDrawn="1"/>
          </p:nvSpPr>
          <p:spPr bwMode="hidden">
            <a:xfrm>
              <a:off x="2160" y="0"/>
              <a:ext cx="240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64876" name="Rectangle 12"/>
            <p:cNvSpPr>
              <a:spLocks noChangeArrowheads="1"/>
            </p:cNvSpPr>
            <p:nvPr userDrawn="1"/>
          </p:nvSpPr>
          <p:spPr bwMode="hidden">
            <a:xfrm>
              <a:off x="2784" y="0"/>
              <a:ext cx="528" cy="432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64877" name="Rectangle 13"/>
            <p:cNvSpPr>
              <a:spLocks noChangeArrowheads="1"/>
            </p:cNvSpPr>
            <p:nvPr userDrawn="1"/>
          </p:nvSpPr>
          <p:spPr bwMode="hidden">
            <a:xfrm>
              <a:off x="1248" y="0"/>
              <a:ext cx="144" cy="4320"/>
            </a:xfrm>
            <a:prstGeom prst="rect">
              <a:avLst/>
            </a:prstGeom>
            <a:solidFill>
              <a:schemeClr val="bg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64878" name="Rectangle 14"/>
            <p:cNvSpPr>
              <a:spLocks noChangeArrowheads="1"/>
            </p:cNvSpPr>
            <p:nvPr userDrawn="1"/>
          </p:nvSpPr>
          <p:spPr bwMode="hidden">
            <a:xfrm>
              <a:off x="3300" y="0"/>
              <a:ext cx="252" cy="4320"/>
            </a:xfrm>
            <a:prstGeom prst="rect">
              <a:avLst/>
            </a:prstGeom>
            <a:solidFill>
              <a:schemeClr val="bg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64879" name="Rectangle 15"/>
            <p:cNvSpPr>
              <a:spLocks noChangeArrowheads="1"/>
            </p:cNvSpPr>
            <p:nvPr userDrawn="1"/>
          </p:nvSpPr>
          <p:spPr bwMode="hidden">
            <a:xfrm>
              <a:off x="4656" y="0"/>
              <a:ext cx="144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50000">
                  <a:schemeClr val="bg2">
                    <a:gamma/>
                    <a:shade val="96863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64880" name="Rectangle 16"/>
            <p:cNvSpPr>
              <a:spLocks noChangeArrowheads="1"/>
            </p:cNvSpPr>
            <p:nvPr userDrawn="1"/>
          </p:nvSpPr>
          <p:spPr bwMode="hidden">
            <a:xfrm>
              <a:off x="4608" y="0"/>
              <a:ext cx="672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accent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64881" name="Rectangle 17"/>
            <p:cNvSpPr>
              <a:spLocks noChangeArrowheads="1"/>
            </p:cNvSpPr>
            <p:nvPr userDrawn="1"/>
          </p:nvSpPr>
          <p:spPr bwMode="hidden">
            <a:xfrm>
              <a:off x="3504" y="0"/>
              <a:ext cx="624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5000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64882" name="Rectangle 18"/>
            <p:cNvSpPr>
              <a:spLocks noChangeArrowheads="1"/>
            </p:cNvSpPr>
            <p:nvPr userDrawn="1"/>
          </p:nvSpPr>
          <p:spPr bwMode="hidden">
            <a:xfrm>
              <a:off x="3840" y="0"/>
              <a:ext cx="528" cy="432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64883" name="Rectangle 19"/>
            <p:cNvSpPr>
              <a:spLocks noChangeArrowheads="1"/>
            </p:cNvSpPr>
            <p:nvPr userDrawn="1"/>
          </p:nvSpPr>
          <p:spPr bwMode="hidden">
            <a:xfrm>
              <a:off x="4368" y="0"/>
              <a:ext cx="240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50000">
                  <a:schemeClr val="bg2">
                    <a:gamma/>
                    <a:shade val="96863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64884" name="Rectangle 20"/>
            <p:cNvSpPr>
              <a:spLocks noChangeArrowheads="1"/>
            </p:cNvSpPr>
            <p:nvPr userDrawn="1"/>
          </p:nvSpPr>
          <p:spPr bwMode="hidden">
            <a:xfrm>
              <a:off x="2680" y="0"/>
              <a:ext cx="152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64885" name="Rectangle 21"/>
            <p:cNvSpPr>
              <a:spLocks noChangeArrowheads="1"/>
            </p:cNvSpPr>
            <p:nvPr userDrawn="1"/>
          </p:nvSpPr>
          <p:spPr bwMode="hidden">
            <a:xfrm>
              <a:off x="2366" y="0"/>
              <a:ext cx="336" cy="432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64886" name="Freeform 22"/>
            <p:cNvSpPr>
              <a:spLocks/>
            </p:cNvSpPr>
            <p:nvPr userDrawn="1"/>
          </p:nvSpPr>
          <p:spPr bwMode="hidden">
            <a:xfrm>
              <a:off x="1" y="3875"/>
              <a:ext cx="5760" cy="445"/>
            </a:xfrm>
            <a:custGeom>
              <a:avLst/>
              <a:gdLst/>
              <a:ahLst/>
              <a:cxnLst>
                <a:cxn ang="0">
                  <a:pos x="5700" y="86"/>
                </a:cxn>
                <a:cxn ang="0">
                  <a:pos x="5508" y="86"/>
                </a:cxn>
                <a:cxn ang="0">
                  <a:pos x="5454" y="76"/>
                </a:cxn>
                <a:cxn ang="0">
                  <a:pos x="5448" y="65"/>
                </a:cxn>
                <a:cxn ang="0">
                  <a:pos x="5442" y="44"/>
                </a:cxn>
                <a:cxn ang="0">
                  <a:pos x="5414" y="18"/>
                </a:cxn>
                <a:cxn ang="0">
                  <a:pos x="5332" y="7"/>
                </a:cxn>
                <a:cxn ang="0">
                  <a:pos x="5051" y="22"/>
                </a:cxn>
                <a:cxn ang="0">
                  <a:pos x="4986" y="55"/>
                </a:cxn>
                <a:cxn ang="0">
                  <a:pos x="4854" y="102"/>
                </a:cxn>
                <a:cxn ang="0">
                  <a:pos x="4740" y="112"/>
                </a:cxn>
                <a:cxn ang="0">
                  <a:pos x="4662" y="91"/>
                </a:cxn>
                <a:cxn ang="0">
                  <a:pos x="4598" y="25"/>
                </a:cxn>
                <a:cxn ang="0">
                  <a:pos x="4514" y="9"/>
                </a:cxn>
                <a:cxn ang="0">
                  <a:pos x="4410" y="39"/>
                </a:cxn>
                <a:cxn ang="0">
                  <a:pos x="4236" y="81"/>
                </a:cxn>
                <a:cxn ang="0">
                  <a:pos x="4020" y="102"/>
                </a:cxn>
                <a:cxn ang="0">
                  <a:pos x="3810" y="102"/>
                </a:cxn>
                <a:cxn ang="0">
                  <a:pos x="3654" y="76"/>
                </a:cxn>
                <a:cxn ang="0">
                  <a:pos x="3594" y="50"/>
                </a:cxn>
                <a:cxn ang="0">
                  <a:pos x="3528" y="44"/>
                </a:cxn>
                <a:cxn ang="0">
                  <a:pos x="3480" y="55"/>
                </a:cxn>
                <a:cxn ang="0">
                  <a:pos x="3420" y="76"/>
                </a:cxn>
                <a:cxn ang="0">
                  <a:pos x="3048" y="112"/>
                </a:cxn>
                <a:cxn ang="0">
                  <a:pos x="2844" y="128"/>
                </a:cxn>
                <a:cxn ang="0">
                  <a:pos x="2742" y="117"/>
                </a:cxn>
                <a:cxn ang="0">
                  <a:pos x="2710" y="56"/>
                </a:cxn>
                <a:cxn ang="0">
                  <a:pos x="2658" y="50"/>
                </a:cxn>
                <a:cxn ang="0">
                  <a:pos x="2558" y="95"/>
                </a:cxn>
                <a:cxn ang="0">
                  <a:pos x="2444" y="109"/>
                </a:cxn>
                <a:cxn ang="0">
                  <a:pos x="2322" y="91"/>
                </a:cxn>
                <a:cxn ang="0">
                  <a:pos x="2274" y="70"/>
                </a:cxn>
                <a:cxn ang="0">
                  <a:pos x="2185" y="3"/>
                </a:cxn>
                <a:cxn ang="0">
                  <a:pos x="2048" y="64"/>
                </a:cxn>
                <a:cxn ang="0">
                  <a:pos x="1794" y="102"/>
                </a:cxn>
                <a:cxn ang="0">
                  <a:pos x="1560" y="91"/>
                </a:cxn>
                <a:cxn ang="0">
                  <a:pos x="1482" y="76"/>
                </a:cxn>
                <a:cxn ang="0">
                  <a:pos x="1428" y="50"/>
                </a:cxn>
                <a:cxn ang="0">
                  <a:pos x="1374" y="44"/>
                </a:cxn>
                <a:cxn ang="0">
                  <a:pos x="1308" y="55"/>
                </a:cxn>
                <a:cxn ang="0">
                  <a:pos x="1140" y="107"/>
                </a:cxn>
                <a:cxn ang="0">
                  <a:pos x="948" y="143"/>
                </a:cxn>
                <a:cxn ang="0">
                  <a:pos x="708" y="138"/>
                </a:cxn>
                <a:cxn ang="0">
                  <a:pos x="534" y="96"/>
                </a:cxn>
                <a:cxn ang="0">
                  <a:pos x="444" y="55"/>
                </a:cxn>
                <a:cxn ang="0">
                  <a:pos x="396" y="34"/>
                </a:cxn>
                <a:cxn ang="0">
                  <a:pos x="378" y="39"/>
                </a:cxn>
                <a:cxn ang="0">
                  <a:pos x="342" y="70"/>
                </a:cxn>
                <a:cxn ang="0">
                  <a:pos x="288" y="96"/>
                </a:cxn>
                <a:cxn ang="0">
                  <a:pos x="192" y="112"/>
                </a:cxn>
                <a:cxn ang="0">
                  <a:pos x="90" y="112"/>
                </a:cxn>
                <a:cxn ang="0">
                  <a:pos x="0" y="96"/>
                </a:cxn>
                <a:cxn ang="0">
                  <a:pos x="5760" y="445"/>
                </a:cxn>
              </a:cxnLst>
              <a:rect l="0" t="0" r="r" b="b"/>
              <a:pathLst>
                <a:path w="5760" h="445">
                  <a:moveTo>
                    <a:pt x="5760" y="445"/>
                  </a:moveTo>
                  <a:lnTo>
                    <a:pt x="5760" y="76"/>
                  </a:lnTo>
                  <a:lnTo>
                    <a:pt x="5730" y="81"/>
                  </a:lnTo>
                  <a:lnTo>
                    <a:pt x="5700" y="86"/>
                  </a:lnTo>
                  <a:lnTo>
                    <a:pt x="5646" y="91"/>
                  </a:lnTo>
                  <a:lnTo>
                    <a:pt x="5592" y="91"/>
                  </a:lnTo>
                  <a:lnTo>
                    <a:pt x="5544" y="91"/>
                  </a:lnTo>
                  <a:lnTo>
                    <a:pt x="5508" y="86"/>
                  </a:lnTo>
                  <a:lnTo>
                    <a:pt x="5490" y="86"/>
                  </a:lnTo>
                  <a:lnTo>
                    <a:pt x="5478" y="81"/>
                  </a:lnTo>
                  <a:lnTo>
                    <a:pt x="5466" y="76"/>
                  </a:lnTo>
                  <a:lnTo>
                    <a:pt x="5454" y="76"/>
                  </a:lnTo>
                  <a:lnTo>
                    <a:pt x="5454" y="70"/>
                  </a:lnTo>
                  <a:lnTo>
                    <a:pt x="5454" y="70"/>
                  </a:lnTo>
                  <a:lnTo>
                    <a:pt x="5448" y="70"/>
                  </a:lnTo>
                  <a:lnTo>
                    <a:pt x="5448" y="65"/>
                  </a:lnTo>
                  <a:lnTo>
                    <a:pt x="5448" y="60"/>
                  </a:lnTo>
                  <a:lnTo>
                    <a:pt x="5448" y="55"/>
                  </a:lnTo>
                  <a:lnTo>
                    <a:pt x="5442" y="50"/>
                  </a:lnTo>
                  <a:lnTo>
                    <a:pt x="5442" y="44"/>
                  </a:lnTo>
                  <a:lnTo>
                    <a:pt x="5436" y="39"/>
                  </a:lnTo>
                  <a:lnTo>
                    <a:pt x="5424" y="34"/>
                  </a:lnTo>
                  <a:lnTo>
                    <a:pt x="5418" y="29"/>
                  </a:lnTo>
                  <a:lnTo>
                    <a:pt x="5414" y="18"/>
                  </a:lnTo>
                  <a:lnTo>
                    <a:pt x="5401" y="16"/>
                  </a:lnTo>
                  <a:lnTo>
                    <a:pt x="5386" y="10"/>
                  </a:lnTo>
                  <a:lnTo>
                    <a:pt x="5368" y="7"/>
                  </a:lnTo>
                  <a:lnTo>
                    <a:pt x="5332" y="7"/>
                  </a:lnTo>
                  <a:lnTo>
                    <a:pt x="5246" y="10"/>
                  </a:lnTo>
                  <a:lnTo>
                    <a:pt x="5144" y="7"/>
                  </a:lnTo>
                  <a:lnTo>
                    <a:pt x="5090" y="16"/>
                  </a:lnTo>
                  <a:lnTo>
                    <a:pt x="5051" y="22"/>
                  </a:lnTo>
                  <a:lnTo>
                    <a:pt x="5036" y="30"/>
                  </a:lnTo>
                  <a:lnTo>
                    <a:pt x="5022" y="39"/>
                  </a:lnTo>
                  <a:lnTo>
                    <a:pt x="5010" y="44"/>
                  </a:lnTo>
                  <a:lnTo>
                    <a:pt x="4986" y="55"/>
                  </a:lnTo>
                  <a:lnTo>
                    <a:pt x="4950" y="70"/>
                  </a:lnTo>
                  <a:lnTo>
                    <a:pt x="4920" y="86"/>
                  </a:lnTo>
                  <a:lnTo>
                    <a:pt x="4884" y="96"/>
                  </a:lnTo>
                  <a:lnTo>
                    <a:pt x="4854" y="102"/>
                  </a:lnTo>
                  <a:lnTo>
                    <a:pt x="4824" y="107"/>
                  </a:lnTo>
                  <a:lnTo>
                    <a:pt x="4794" y="112"/>
                  </a:lnTo>
                  <a:lnTo>
                    <a:pt x="4764" y="112"/>
                  </a:lnTo>
                  <a:lnTo>
                    <a:pt x="4740" y="112"/>
                  </a:lnTo>
                  <a:lnTo>
                    <a:pt x="4716" y="107"/>
                  </a:lnTo>
                  <a:lnTo>
                    <a:pt x="4698" y="102"/>
                  </a:lnTo>
                  <a:lnTo>
                    <a:pt x="4674" y="96"/>
                  </a:lnTo>
                  <a:lnTo>
                    <a:pt x="4662" y="91"/>
                  </a:lnTo>
                  <a:lnTo>
                    <a:pt x="4644" y="86"/>
                  </a:lnTo>
                  <a:lnTo>
                    <a:pt x="4631" y="66"/>
                  </a:lnTo>
                  <a:lnTo>
                    <a:pt x="4617" y="42"/>
                  </a:lnTo>
                  <a:lnTo>
                    <a:pt x="4598" y="25"/>
                  </a:lnTo>
                  <a:lnTo>
                    <a:pt x="4584" y="13"/>
                  </a:lnTo>
                  <a:lnTo>
                    <a:pt x="4565" y="4"/>
                  </a:lnTo>
                  <a:lnTo>
                    <a:pt x="4535" y="3"/>
                  </a:lnTo>
                  <a:lnTo>
                    <a:pt x="4514" y="9"/>
                  </a:lnTo>
                  <a:lnTo>
                    <a:pt x="4494" y="18"/>
                  </a:lnTo>
                  <a:lnTo>
                    <a:pt x="4471" y="23"/>
                  </a:lnTo>
                  <a:lnTo>
                    <a:pt x="4440" y="29"/>
                  </a:lnTo>
                  <a:lnTo>
                    <a:pt x="4410" y="39"/>
                  </a:lnTo>
                  <a:lnTo>
                    <a:pt x="4374" y="50"/>
                  </a:lnTo>
                  <a:lnTo>
                    <a:pt x="4332" y="60"/>
                  </a:lnTo>
                  <a:lnTo>
                    <a:pt x="4284" y="76"/>
                  </a:lnTo>
                  <a:lnTo>
                    <a:pt x="4236" y="81"/>
                  </a:lnTo>
                  <a:lnTo>
                    <a:pt x="4183" y="91"/>
                  </a:lnTo>
                  <a:lnTo>
                    <a:pt x="4128" y="96"/>
                  </a:lnTo>
                  <a:lnTo>
                    <a:pt x="4074" y="102"/>
                  </a:lnTo>
                  <a:lnTo>
                    <a:pt x="4020" y="102"/>
                  </a:lnTo>
                  <a:lnTo>
                    <a:pt x="3966" y="102"/>
                  </a:lnTo>
                  <a:lnTo>
                    <a:pt x="3912" y="102"/>
                  </a:lnTo>
                  <a:lnTo>
                    <a:pt x="3858" y="102"/>
                  </a:lnTo>
                  <a:lnTo>
                    <a:pt x="3810" y="102"/>
                  </a:lnTo>
                  <a:lnTo>
                    <a:pt x="3762" y="96"/>
                  </a:lnTo>
                  <a:lnTo>
                    <a:pt x="3726" y="91"/>
                  </a:lnTo>
                  <a:lnTo>
                    <a:pt x="3684" y="81"/>
                  </a:lnTo>
                  <a:lnTo>
                    <a:pt x="3654" y="76"/>
                  </a:lnTo>
                  <a:lnTo>
                    <a:pt x="3642" y="70"/>
                  </a:lnTo>
                  <a:lnTo>
                    <a:pt x="3630" y="65"/>
                  </a:lnTo>
                  <a:lnTo>
                    <a:pt x="3612" y="60"/>
                  </a:lnTo>
                  <a:lnTo>
                    <a:pt x="3594" y="50"/>
                  </a:lnTo>
                  <a:lnTo>
                    <a:pt x="3576" y="50"/>
                  </a:lnTo>
                  <a:lnTo>
                    <a:pt x="3558" y="44"/>
                  </a:lnTo>
                  <a:lnTo>
                    <a:pt x="3540" y="44"/>
                  </a:lnTo>
                  <a:lnTo>
                    <a:pt x="3528" y="44"/>
                  </a:lnTo>
                  <a:lnTo>
                    <a:pt x="3516" y="50"/>
                  </a:lnTo>
                  <a:lnTo>
                    <a:pt x="3504" y="50"/>
                  </a:lnTo>
                  <a:lnTo>
                    <a:pt x="3492" y="55"/>
                  </a:lnTo>
                  <a:lnTo>
                    <a:pt x="3480" y="55"/>
                  </a:lnTo>
                  <a:lnTo>
                    <a:pt x="3468" y="65"/>
                  </a:lnTo>
                  <a:lnTo>
                    <a:pt x="3456" y="70"/>
                  </a:lnTo>
                  <a:lnTo>
                    <a:pt x="3450" y="70"/>
                  </a:lnTo>
                  <a:lnTo>
                    <a:pt x="3420" y="76"/>
                  </a:lnTo>
                  <a:lnTo>
                    <a:pt x="3330" y="81"/>
                  </a:lnTo>
                  <a:lnTo>
                    <a:pt x="3204" y="91"/>
                  </a:lnTo>
                  <a:lnTo>
                    <a:pt x="3126" y="102"/>
                  </a:lnTo>
                  <a:lnTo>
                    <a:pt x="3048" y="112"/>
                  </a:lnTo>
                  <a:lnTo>
                    <a:pt x="2970" y="123"/>
                  </a:lnTo>
                  <a:lnTo>
                    <a:pt x="2904" y="128"/>
                  </a:lnTo>
                  <a:lnTo>
                    <a:pt x="2868" y="128"/>
                  </a:lnTo>
                  <a:lnTo>
                    <a:pt x="2844" y="128"/>
                  </a:lnTo>
                  <a:lnTo>
                    <a:pt x="2814" y="128"/>
                  </a:lnTo>
                  <a:lnTo>
                    <a:pt x="2790" y="128"/>
                  </a:lnTo>
                  <a:lnTo>
                    <a:pt x="2766" y="123"/>
                  </a:lnTo>
                  <a:lnTo>
                    <a:pt x="2742" y="117"/>
                  </a:lnTo>
                  <a:lnTo>
                    <a:pt x="2724" y="112"/>
                  </a:lnTo>
                  <a:lnTo>
                    <a:pt x="2706" y="107"/>
                  </a:lnTo>
                  <a:lnTo>
                    <a:pt x="2704" y="83"/>
                  </a:lnTo>
                  <a:lnTo>
                    <a:pt x="2710" y="56"/>
                  </a:lnTo>
                  <a:lnTo>
                    <a:pt x="2710" y="36"/>
                  </a:lnTo>
                  <a:lnTo>
                    <a:pt x="2696" y="25"/>
                  </a:lnTo>
                  <a:lnTo>
                    <a:pt x="2672" y="36"/>
                  </a:lnTo>
                  <a:lnTo>
                    <a:pt x="2658" y="50"/>
                  </a:lnTo>
                  <a:lnTo>
                    <a:pt x="2638" y="60"/>
                  </a:lnTo>
                  <a:lnTo>
                    <a:pt x="2614" y="76"/>
                  </a:lnTo>
                  <a:lnTo>
                    <a:pt x="2590" y="84"/>
                  </a:lnTo>
                  <a:lnTo>
                    <a:pt x="2558" y="95"/>
                  </a:lnTo>
                  <a:lnTo>
                    <a:pt x="2536" y="98"/>
                  </a:lnTo>
                  <a:lnTo>
                    <a:pt x="2508" y="102"/>
                  </a:lnTo>
                  <a:lnTo>
                    <a:pt x="2478" y="105"/>
                  </a:lnTo>
                  <a:lnTo>
                    <a:pt x="2444" y="109"/>
                  </a:lnTo>
                  <a:lnTo>
                    <a:pt x="2410" y="110"/>
                  </a:lnTo>
                  <a:lnTo>
                    <a:pt x="2374" y="107"/>
                  </a:lnTo>
                  <a:lnTo>
                    <a:pt x="2348" y="103"/>
                  </a:lnTo>
                  <a:lnTo>
                    <a:pt x="2322" y="91"/>
                  </a:lnTo>
                  <a:lnTo>
                    <a:pt x="2304" y="86"/>
                  </a:lnTo>
                  <a:lnTo>
                    <a:pt x="2292" y="81"/>
                  </a:lnTo>
                  <a:lnTo>
                    <a:pt x="2286" y="76"/>
                  </a:lnTo>
                  <a:lnTo>
                    <a:pt x="2274" y="70"/>
                  </a:lnTo>
                  <a:lnTo>
                    <a:pt x="2268" y="65"/>
                  </a:lnTo>
                  <a:lnTo>
                    <a:pt x="2246" y="18"/>
                  </a:lnTo>
                  <a:lnTo>
                    <a:pt x="2224" y="0"/>
                  </a:lnTo>
                  <a:lnTo>
                    <a:pt x="2185" y="3"/>
                  </a:lnTo>
                  <a:lnTo>
                    <a:pt x="2156" y="16"/>
                  </a:lnTo>
                  <a:lnTo>
                    <a:pt x="2126" y="22"/>
                  </a:lnTo>
                  <a:lnTo>
                    <a:pt x="2081" y="49"/>
                  </a:lnTo>
                  <a:lnTo>
                    <a:pt x="2048" y="64"/>
                  </a:lnTo>
                  <a:lnTo>
                    <a:pt x="2018" y="76"/>
                  </a:lnTo>
                  <a:lnTo>
                    <a:pt x="1986" y="96"/>
                  </a:lnTo>
                  <a:lnTo>
                    <a:pt x="1896" y="102"/>
                  </a:lnTo>
                  <a:lnTo>
                    <a:pt x="1794" y="102"/>
                  </a:lnTo>
                  <a:lnTo>
                    <a:pt x="1692" y="102"/>
                  </a:lnTo>
                  <a:lnTo>
                    <a:pt x="1644" y="102"/>
                  </a:lnTo>
                  <a:lnTo>
                    <a:pt x="1602" y="96"/>
                  </a:lnTo>
                  <a:lnTo>
                    <a:pt x="1560" y="91"/>
                  </a:lnTo>
                  <a:lnTo>
                    <a:pt x="1524" y="86"/>
                  </a:lnTo>
                  <a:lnTo>
                    <a:pt x="1506" y="86"/>
                  </a:lnTo>
                  <a:lnTo>
                    <a:pt x="1494" y="81"/>
                  </a:lnTo>
                  <a:lnTo>
                    <a:pt x="1482" y="76"/>
                  </a:lnTo>
                  <a:lnTo>
                    <a:pt x="1476" y="70"/>
                  </a:lnTo>
                  <a:lnTo>
                    <a:pt x="1458" y="65"/>
                  </a:lnTo>
                  <a:lnTo>
                    <a:pt x="1440" y="55"/>
                  </a:lnTo>
                  <a:lnTo>
                    <a:pt x="1428" y="50"/>
                  </a:lnTo>
                  <a:lnTo>
                    <a:pt x="1410" y="50"/>
                  </a:lnTo>
                  <a:lnTo>
                    <a:pt x="1398" y="44"/>
                  </a:lnTo>
                  <a:lnTo>
                    <a:pt x="1386" y="44"/>
                  </a:lnTo>
                  <a:lnTo>
                    <a:pt x="1374" y="44"/>
                  </a:lnTo>
                  <a:lnTo>
                    <a:pt x="1356" y="44"/>
                  </a:lnTo>
                  <a:lnTo>
                    <a:pt x="1344" y="44"/>
                  </a:lnTo>
                  <a:lnTo>
                    <a:pt x="1332" y="50"/>
                  </a:lnTo>
                  <a:lnTo>
                    <a:pt x="1308" y="55"/>
                  </a:lnTo>
                  <a:lnTo>
                    <a:pt x="1260" y="70"/>
                  </a:lnTo>
                  <a:lnTo>
                    <a:pt x="1218" y="86"/>
                  </a:lnTo>
                  <a:lnTo>
                    <a:pt x="1176" y="96"/>
                  </a:lnTo>
                  <a:lnTo>
                    <a:pt x="1140" y="107"/>
                  </a:lnTo>
                  <a:lnTo>
                    <a:pt x="1098" y="117"/>
                  </a:lnTo>
                  <a:lnTo>
                    <a:pt x="1062" y="128"/>
                  </a:lnTo>
                  <a:lnTo>
                    <a:pt x="1020" y="133"/>
                  </a:lnTo>
                  <a:lnTo>
                    <a:pt x="948" y="143"/>
                  </a:lnTo>
                  <a:lnTo>
                    <a:pt x="882" y="149"/>
                  </a:lnTo>
                  <a:lnTo>
                    <a:pt x="822" y="149"/>
                  </a:lnTo>
                  <a:lnTo>
                    <a:pt x="762" y="143"/>
                  </a:lnTo>
                  <a:lnTo>
                    <a:pt x="708" y="138"/>
                  </a:lnTo>
                  <a:lnTo>
                    <a:pt x="654" y="128"/>
                  </a:lnTo>
                  <a:lnTo>
                    <a:pt x="612" y="117"/>
                  </a:lnTo>
                  <a:lnTo>
                    <a:pt x="570" y="107"/>
                  </a:lnTo>
                  <a:lnTo>
                    <a:pt x="534" y="96"/>
                  </a:lnTo>
                  <a:lnTo>
                    <a:pt x="504" y="86"/>
                  </a:lnTo>
                  <a:lnTo>
                    <a:pt x="480" y="76"/>
                  </a:lnTo>
                  <a:lnTo>
                    <a:pt x="462" y="65"/>
                  </a:lnTo>
                  <a:lnTo>
                    <a:pt x="444" y="55"/>
                  </a:lnTo>
                  <a:lnTo>
                    <a:pt x="426" y="44"/>
                  </a:lnTo>
                  <a:lnTo>
                    <a:pt x="408" y="34"/>
                  </a:lnTo>
                  <a:lnTo>
                    <a:pt x="402" y="34"/>
                  </a:lnTo>
                  <a:lnTo>
                    <a:pt x="396" y="34"/>
                  </a:lnTo>
                  <a:lnTo>
                    <a:pt x="390" y="34"/>
                  </a:lnTo>
                  <a:lnTo>
                    <a:pt x="390" y="34"/>
                  </a:lnTo>
                  <a:lnTo>
                    <a:pt x="384" y="34"/>
                  </a:lnTo>
                  <a:lnTo>
                    <a:pt x="378" y="39"/>
                  </a:lnTo>
                  <a:lnTo>
                    <a:pt x="372" y="44"/>
                  </a:lnTo>
                  <a:lnTo>
                    <a:pt x="360" y="55"/>
                  </a:lnTo>
                  <a:lnTo>
                    <a:pt x="348" y="65"/>
                  </a:lnTo>
                  <a:lnTo>
                    <a:pt x="342" y="70"/>
                  </a:lnTo>
                  <a:lnTo>
                    <a:pt x="336" y="76"/>
                  </a:lnTo>
                  <a:lnTo>
                    <a:pt x="324" y="86"/>
                  </a:lnTo>
                  <a:lnTo>
                    <a:pt x="306" y="91"/>
                  </a:lnTo>
                  <a:lnTo>
                    <a:pt x="288" y="96"/>
                  </a:lnTo>
                  <a:lnTo>
                    <a:pt x="264" y="102"/>
                  </a:lnTo>
                  <a:lnTo>
                    <a:pt x="240" y="107"/>
                  </a:lnTo>
                  <a:lnTo>
                    <a:pt x="216" y="112"/>
                  </a:lnTo>
                  <a:lnTo>
                    <a:pt x="192" y="112"/>
                  </a:lnTo>
                  <a:lnTo>
                    <a:pt x="168" y="117"/>
                  </a:lnTo>
                  <a:lnTo>
                    <a:pt x="145" y="117"/>
                  </a:lnTo>
                  <a:lnTo>
                    <a:pt x="120" y="117"/>
                  </a:lnTo>
                  <a:lnTo>
                    <a:pt x="90" y="112"/>
                  </a:lnTo>
                  <a:lnTo>
                    <a:pt x="66" y="112"/>
                  </a:lnTo>
                  <a:lnTo>
                    <a:pt x="42" y="107"/>
                  </a:lnTo>
                  <a:lnTo>
                    <a:pt x="24" y="102"/>
                  </a:lnTo>
                  <a:lnTo>
                    <a:pt x="0" y="96"/>
                  </a:lnTo>
                  <a:lnTo>
                    <a:pt x="0" y="445"/>
                  </a:lnTo>
                  <a:lnTo>
                    <a:pt x="5760" y="445"/>
                  </a:lnTo>
                  <a:lnTo>
                    <a:pt x="5760" y="445"/>
                  </a:lnTo>
                  <a:lnTo>
                    <a:pt x="5760" y="445"/>
                  </a:lnTo>
                </a:path>
              </a:pathLst>
            </a:custGeom>
            <a:solidFill>
              <a:schemeClr val="accent2">
                <a:alpha val="50000"/>
              </a:schemeClr>
            </a:solidFill>
            <a:ln w="9525">
              <a:noFill/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64887" name="Freeform 23"/>
            <p:cNvSpPr>
              <a:spLocks/>
            </p:cNvSpPr>
            <p:nvPr userDrawn="1"/>
          </p:nvSpPr>
          <p:spPr bwMode="hidden">
            <a:xfrm>
              <a:off x="0" y="3867"/>
              <a:ext cx="5770" cy="174"/>
            </a:xfrm>
            <a:custGeom>
              <a:avLst/>
              <a:gdLst/>
              <a:ahLst/>
              <a:cxnLst>
                <a:cxn ang="0">
                  <a:pos x="4993" y="66"/>
                </a:cxn>
                <a:cxn ang="0">
                  <a:pos x="4771" y="132"/>
                </a:cxn>
                <a:cxn ang="0">
                  <a:pos x="4640" y="96"/>
                </a:cxn>
                <a:cxn ang="0">
                  <a:pos x="4598" y="36"/>
                </a:cxn>
                <a:cxn ang="0">
                  <a:pos x="4478" y="30"/>
                </a:cxn>
                <a:cxn ang="0">
                  <a:pos x="4186" y="108"/>
                </a:cxn>
                <a:cxn ang="0">
                  <a:pos x="3815" y="120"/>
                </a:cxn>
                <a:cxn ang="0">
                  <a:pos x="3617" y="72"/>
                </a:cxn>
                <a:cxn ang="0">
                  <a:pos x="3510" y="60"/>
                </a:cxn>
                <a:cxn ang="0">
                  <a:pos x="3336" y="96"/>
                </a:cxn>
                <a:cxn ang="0">
                  <a:pos x="2846" y="150"/>
                </a:cxn>
                <a:cxn ang="0">
                  <a:pos x="2703" y="96"/>
                </a:cxn>
                <a:cxn ang="0">
                  <a:pos x="2619" y="90"/>
                </a:cxn>
                <a:cxn ang="0">
                  <a:pos x="2416" y="132"/>
                </a:cxn>
                <a:cxn ang="0">
                  <a:pos x="2278" y="84"/>
                </a:cxn>
                <a:cxn ang="0">
                  <a:pos x="2151" y="36"/>
                </a:cxn>
                <a:cxn ang="0">
                  <a:pos x="1947" y="120"/>
                </a:cxn>
                <a:cxn ang="0">
                  <a:pos x="1525" y="102"/>
                </a:cxn>
                <a:cxn ang="0">
                  <a:pos x="1429" y="60"/>
                </a:cxn>
                <a:cxn ang="0">
                  <a:pos x="1333" y="60"/>
                </a:cxn>
                <a:cxn ang="0">
                  <a:pos x="1058" y="150"/>
                </a:cxn>
                <a:cxn ang="0">
                  <a:pos x="652" y="150"/>
                </a:cxn>
                <a:cxn ang="0">
                  <a:pos x="442" y="66"/>
                </a:cxn>
                <a:cxn ang="0">
                  <a:pos x="377" y="48"/>
                </a:cxn>
                <a:cxn ang="0">
                  <a:pos x="305" y="108"/>
                </a:cxn>
                <a:cxn ang="0">
                  <a:pos x="144" y="138"/>
                </a:cxn>
                <a:cxn ang="0">
                  <a:pos x="0" y="96"/>
                </a:cxn>
                <a:cxn ang="0">
                  <a:pos x="167" y="120"/>
                </a:cxn>
                <a:cxn ang="0">
                  <a:pos x="323" y="84"/>
                </a:cxn>
                <a:cxn ang="0">
                  <a:pos x="383" y="24"/>
                </a:cxn>
                <a:cxn ang="0">
                  <a:pos x="460" y="60"/>
                </a:cxn>
                <a:cxn ang="0">
                  <a:pos x="706" y="144"/>
                </a:cxn>
                <a:cxn ang="0">
                  <a:pos x="1100" y="120"/>
                </a:cxn>
                <a:cxn ang="0">
                  <a:pos x="1345" y="36"/>
                </a:cxn>
                <a:cxn ang="0">
                  <a:pos x="1441" y="48"/>
                </a:cxn>
                <a:cxn ang="0">
                  <a:pos x="1561" y="90"/>
                </a:cxn>
                <a:cxn ang="0">
                  <a:pos x="1971" y="96"/>
                </a:cxn>
                <a:cxn ang="0">
                  <a:pos x="2235" y="3"/>
                </a:cxn>
                <a:cxn ang="0">
                  <a:pos x="2350" y="102"/>
                </a:cxn>
                <a:cxn ang="0">
                  <a:pos x="2559" y="96"/>
                </a:cxn>
                <a:cxn ang="0">
                  <a:pos x="2715" y="24"/>
                </a:cxn>
                <a:cxn ang="0">
                  <a:pos x="2792" y="132"/>
                </a:cxn>
                <a:cxn ang="0">
                  <a:pos x="3127" y="102"/>
                </a:cxn>
                <a:cxn ang="0">
                  <a:pos x="3486" y="48"/>
                </a:cxn>
                <a:cxn ang="0">
                  <a:pos x="3582" y="42"/>
                </a:cxn>
                <a:cxn ang="0">
                  <a:pos x="3731" y="90"/>
                </a:cxn>
                <a:cxn ang="0">
                  <a:pos x="4078" y="102"/>
                </a:cxn>
                <a:cxn ang="0">
                  <a:pos x="4419" y="30"/>
                </a:cxn>
                <a:cxn ang="0">
                  <a:pos x="4574" y="6"/>
                </a:cxn>
                <a:cxn ang="0">
                  <a:pos x="4628" y="60"/>
                </a:cxn>
                <a:cxn ang="0">
                  <a:pos x="4724" y="108"/>
                </a:cxn>
                <a:cxn ang="0">
                  <a:pos x="4927" y="84"/>
                </a:cxn>
                <a:cxn ang="0">
                  <a:pos x="5118" y="14"/>
                </a:cxn>
                <a:cxn ang="0">
                  <a:pos x="5280" y="9"/>
                </a:cxn>
                <a:cxn ang="0">
                  <a:pos x="5453" y="36"/>
                </a:cxn>
                <a:cxn ang="0">
                  <a:pos x="5465" y="72"/>
                </a:cxn>
                <a:cxn ang="0">
                  <a:pos x="5656" y="90"/>
                </a:cxn>
                <a:cxn ang="0">
                  <a:pos x="5710" y="102"/>
                </a:cxn>
                <a:cxn ang="0">
                  <a:pos x="5477" y="90"/>
                </a:cxn>
                <a:cxn ang="0">
                  <a:pos x="5453" y="60"/>
                </a:cxn>
                <a:cxn ang="0">
                  <a:pos x="5393" y="30"/>
                </a:cxn>
                <a:cxn ang="0">
                  <a:pos x="5219" y="24"/>
                </a:cxn>
              </a:cxnLst>
              <a:rect l="0" t="0" r="r" b="b"/>
              <a:pathLst>
                <a:path w="5770" h="174">
                  <a:moveTo>
                    <a:pt x="5151" y="24"/>
                  </a:moveTo>
                  <a:lnTo>
                    <a:pt x="5127" y="26"/>
                  </a:lnTo>
                  <a:lnTo>
                    <a:pt x="5082" y="30"/>
                  </a:lnTo>
                  <a:lnTo>
                    <a:pt x="5049" y="38"/>
                  </a:lnTo>
                  <a:lnTo>
                    <a:pt x="5029" y="48"/>
                  </a:lnTo>
                  <a:lnTo>
                    <a:pt x="5017" y="54"/>
                  </a:lnTo>
                  <a:lnTo>
                    <a:pt x="4993" y="66"/>
                  </a:lnTo>
                  <a:lnTo>
                    <a:pt x="4957" y="84"/>
                  </a:lnTo>
                  <a:lnTo>
                    <a:pt x="4927" y="102"/>
                  </a:lnTo>
                  <a:lnTo>
                    <a:pt x="4891" y="114"/>
                  </a:lnTo>
                  <a:lnTo>
                    <a:pt x="4861" y="120"/>
                  </a:lnTo>
                  <a:lnTo>
                    <a:pt x="4831" y="126"/>
                  </a:lnTo>
                  <a:lnTo>
                    <a:pt x="4801" y="132"/>
                  </a:lnTo>
                  <a:lnTo>
                    <a:pt x="4771" y="132"/>
                  </a:lnTo>
                  <a:lnTo>
                    <a:pt x="4748" y="132"/>
                  </a:lnTo>
                  <a:lnTo>
                    <a:pt x="4724" y="126"/>
                  </a:lnTo>
                  <a:lnTo>
                    <a:pt x="4706" y="120"/>
                  </a:lnTo>
                  <a:lnTo>
                    <a:pt x="4682" y="114"/>
                  </a:lnTo>
                  <a:lnTo>
                    <a:pt x="4670" y="108"/>
                  </a:lnTo>
                  <a:lnTo>
                    <a:pt x="4652" y="102"/>
                  </a:lnTo>
                  <a:lnTo>
                    <a:pt x="4640" y="96"/>
                  </a:lnTo>
                  <a:lnTo>
                    <a:pt x="4634" y="84"/>
                  </a:lnTo>
                  <a:lnTo>
                    <a:pt x="4628" y="78"/>
                  </a:lnTo>
                  <a:lnTo>
                    <a:pt x="4622" y="66"/>
                  </a:lnTo>
                  <a:lnTo>
                    <a:pt x="4616" y="54"/>
                  </a:lnTo>
                  <a:lnTo>
                    <a:pt x="4610" y="48"/>
                  </a:lnTo>
                  <a:lnTo>
                    <a:pt x="4604" y="42"/>
                  </a:lnTo>
                  <a:lnTo>
                    <a:pt x="4598" y="36"/>
                  </a:lnTo>
                  <a:lnTo>
                    <a:pt x="4586" y="30"/>
                  </a:lnTo>
                  <a:lnTo>
                    <a:pt x="4574" y="24"/>
                  </a:lnTo>
                  <a:lnTo>
                    <a:pt x="4562" y="18"/>
                  </a:lnTo>
                  <a:lnTo>
                    <a:pt x="4544" y="18"/>
                  </a:lnTo>
                  <a:lnTo>
                    <a:pt x="4526" y="18"/>
                  </a:lnTo>
                  <a:lnTo>
                    <a:pt x="4502" y="24"/>
                  </a:lnTo>
                  <a:lnTo>
                    <a:pt x="4478" y="30"/>
                  </a:lnTo>
                  <a:lnTo>
                    <a:pt x="4449" y="36"/>
                  </a:lnTo>
                  <a:lnTo>
                    <a:pt x="4419" y="48"/>
                  </a:lnTo>
                  <a:lnTo>
                    <a:pt x="4383" y="60"/>
                  </a:lnTo>
                  <a:lnTo>
                    <a:pt x="4341" y="72"/>
                  </a:lnTo>
                  <a:lnTo>
                    <a:pt x="4287" y="90"/>
                  </a:lnTo>
                  <a:lnTo>
                    <a:pt x="4239" y="96"/>
                  </a:lnTo>
                  <a:lnTo>
                    <a:pt x="4186" y="108"/>
                  </a:lnTo>
                  <a:lnTo>
                    <a:pt x="4132" y="114"/>
                  </a:lnTo>
                  <a:lnTo>
                    <a:pt x="4078" y="120"/>
                  </a:lnTo>
                  <a:lnTo>
                    <a:pt x="4024" y="120"/>
                  </a:lnTo>
                  <a:lnTo>
                    <a:pt x="3970" y="120"/>
                  </a:lnTo>
                  <a:lnTo>
                    <a:pt x="3916" y="120"/>
                  </a:lnTo>
                  <a:lnTo>
                    <a:pt x="3863" y="120"/>
                  </a:lnTo>
                  <a:lnTo>
                    <a:pt x="3815" y="120"/>
                  </a:lnTo>
                  <a:lnTo>
                    <a:pt x="3767" y="114"/>
                  </a:lnTo>
                  <a:lnTo>
                    <a:pt x="3731" y="108"/>
                  </a:lnTo>
                  <a:lnTo>
                    <a:pt x="3689" y="96"/>
                  </a:lnTo>
                  <a:lnTo>
                    <a:pt x="3659" y="90"/>
                  </a:lnTo>
                  <a:lnTo>
                    <a:pt x="3647" y="84"/>
                  </a:lnTo>
                  <a:lnTo>
                    <a:pt x="3635" y="78"/>
                  </a:lnTo>
                  <a:lnTo>
                    <a:pt x="3617" y="72"/>
                  </a:lnTo>
                  <a:lnTo>
                    <a:pt x="3600" y="60"/>
                  </a:lnTo>
                  <a:lnTo>
                    <a:pt x="3582" y="60"/>
                  </a:lnTo>
                  <a:lnTo>
                    <a:pt x="3564" y="54"/>
                  </a:lnTo>
                  <a:lnTo>
                    <a:pt x="3546" y="54"/>
                  </a:lnTo>
                  <a:lnTo>
                    <a:pt x="3534" y="54"/>
                  </a:lnTo>
                  <a:lnTo>
                    <a:pt x="3522" y="60"/>
                  </a:lnTo>
                  <a:lnTo>
                    <a:pt x="3510" y="60"/>
                  </a:lnTo>
                  <a:lnTo>
                    <a:pt x="3498" y="66"/>
                  </a:lnTo>
                  <a:lnTo>
                    <a:pt x="3486" y="66"/>
                  </a:lnTo>
                  <a:lnTo>
                    <a:pt x="3474" y="78"/>
                  </a:lnTo>
                  <a:lnTo>
                    <a:pt x="3462" y="84"/>
                  </a:lnTo>
                  <a:lnTo>
                    <a:pt x="3456" y="84"/>
                  </a:lnTo>
                  <a:lnTo>
                    <a:pt x="3426" y="90"/>
                  </a:lnTo>
                  <a:lnTo>
                    <a:pt x="3336" y="96"/>
                  </a:lnTo>
                  <a:lnTo>
                    <a:pt x="3205" y="108"/>
                  </a:lnTo>
                  <a:lnTo>
                    <a:pt x="3127" y="120"/>
                  </a:lnTo>
                  <a:lnTo>
                    <a:pt x="3049" y="132"/>
                  </a:lnTo>
                  <a:lnTo>
                    <a:pt x="2972" y="144"/>
                  </a:lnTo>
                  <a:lnTo>
                    <a:pt x="2906" y="150"/>
                  </a:lnTo>
                  <a:lnTo>
                    <a:pt x="2870" y="150"/>
                  </a:lnTo>
                  <a:lnTo>
                    <a:pt x="2846" y="150"/>
                  </a:lnTo>
                  <a:lnTo>
                    <a:pt x="2816" y="150"/>
                  </a:lnTo>
                  <a:lnTo>
                    <a:pt x="2792" y="150"/>
                  </a:lnTo>
                  <a:lnTo>
                    <a:pt x="2768" y="144"/>
                  </a:lnTo>
                  <a:lnTo>
                    <a:pt x="2744" y="138"/>
                  </a:lnTo>
                  <a:lnTo>
                    <a:pt x="2727" y="132"/>
                  </a:lnTo>
                  <a:lnTo>
                    <a:pt x="2709" y="126"/>
                  </a:lnTo>
                  <a:lnTo>
                    <a:pt x="2703" y="96"/>
                  </a:lnTo>
                  <a:lnTo>
                    <a:pt x="2703" y="78"/>
                  </a:lnTo>
                  <a:lnTo>
                    <a:pt x="2709" y="42"/>
                  </a:lnTo>
                  <a:lnTo>
                    <a:pt x="2697" y="36"/>
                  </a:lnTo>
                  <a:lnTo>
                    <a:pt x="2673" y="42"/>
                  </a:lnTo>
                  <a:lnTo>
                    <a:pt x="2661" y="60"/>
                  </a:lnTo>
                  <a:lnTo>
                    <a:pt x="2643" y="72"/>
                  </a:lnTo>
                  <a:lnTo>
                    <a:pt x="2619" y="90"/>
                  </a:lnTo>
                  <a:lnTo>
                    <a:pt x="2595" y="102"/>
                  </a:lnTo>
                  <a:lnTo>
                    <a:pt x="2559" y="114"/>
                  </a:lnTo>
                  <a:lnTo>
                    <a:pt x="2541" y="114"/>
                  </a:lnTo>
                  <a:lnTo>
                    <a:pt x="2511" y="120"/>
                  </a:lnTo>
                  <a:lnTo>
                    <a:pt x="2481" y="126"/>
                  </a:lnTo>
                  <a:lnTo>
                    <a:pt x="2446" y="126"/>
                  </a:lnTo>
                  <a:lnTo>
                    <a:pt x="2416" y="132"/>
                  </a:lnTo>
                  <a:lnTo>
                    <a:pt x="2380" y="126"/>
                  </a:lnTo>
                  <a:lnTo>
                    <a:pt x="2350" y="120"/>
                  </a:lnTo>
                  <a:lnTo>
                    <a:pt x="2326" y="108"/>
                  </a:lnTo>
                  <a:lnTo>
                    <a:pt x="2308" y="102"/>
                  </a:lnTo>
                  <a:lnTo>
                    <a:pt x="2296" y="96"/>
                  </a:lnTo>
                  <a:lnTo>
                    <a:pt x="2290" y="90"/>
                  </a:lnTo>
                  <a:lnTo>
                    <a:pt x="2278" y="84"/>
                  </a:lnTo>
                  <a:lnTo>
                    <a:pt x="2272" y="78"/>
                  </a:lnTo>
                  <a:lnTo>
                    <a:pt x="2250" y="57"/>
                  </a:lnTo>
                  <a:lnTo>
                    <a:pt x="2243" y="35"/>
                  </a:lnTo>
                  <a:lnTo>
                    <a:pt x="2228" y="18"/>
                  </a:lnTo>
                  <a:lnTo>
                    <a:pt x="2208" y="18"/>
                  </a:lnTo>
                  <a:lnTo>
                    <a:pt x="2172" y="24"/>
                  </a:lnTo>
                  <a:lnTo>
                    <a:pt x="2151" y="36"/>
                  </a:lnTo>
                  <a:lnTo>
                    <a:pt x="2127" y="51"/>
                  </a:lnTo>
                  <a:lnTo>
                    <a:pt x="2097" y="60"/>
                  </a:lnTo>
                  <a:lnTo>
                    <a:pt x="2073" y="72"/>
                  </a:lnTo>
                  <a:lnTo>
                    <a:pt x="2046" y="87"/>
                  </a:lnTo>
                  <a:lnTo>
                    <a:pt x="2007" y="102"/>
                  </a:lnTo>
                  <a:lnTo>
                    <a:pt x="1977" y="114"/>
                  </a:lnTo>
                  <a:lnTo>
                    <a:pt x="1947" y="120"/>
                  </a:lnTo>
                  <a:lnTo>
                    <a:pt x="1895" y="120"/>
                  </a:lnTo>
                  <a:lnTo>
                    <a:pt x="1794" y="120"/>
                  </a:lnTo>
                  <a:lnTo>
                    <a:pt x="1692" y="120"/>
                  </a:lnTo>
                  <a:lnTo>
                    <a:pt x="1644" y="120"/>
                  </a:lnTo>
                  <a:lnTo>
                    <a:pt x="1602" y="114"/>
                  </a:lnTo>
                  <a:lnTo>
                    <a:pt x="1561" y="108"/>
                  </a:lnTo>
                  <a:lnTo>
                    <a:pt x="1525" y="102"/>
                  </a:lnTo>
                  <a:lnTo>
                    <a:pt x="1507" y="102"/>
                  </a:lnTo>
                  <a:lnTo>
                    <a:pt x="1495" y="96"/>
                  </a:lnTo>
                  <a:lnTo>
                    <a:pt x="1483" y="90"/>
                  </a:lnTo>
                  <a:lnTo>
                    <a:pt x="1477" y="84"/>
                  </a:lnTo>
                  <a:lnTo>
                    <a:pt x="1459" y="78"/>
                  </a:lnTo>
                  <a:lnTo>
                    <a:pt x="1441" y="66"/>
                  </a:lnTo>
                  <a:lnTo>
                    <a:pt x="1429" y="60"/>
                  </a:lnTo>
                  <a:lnTo>
                    <a:pt x="1411" y="60"/>
                  </a:lnTo>
                  <a:lnTo>
                    <a:pt x="1399" y="54"/>
                  </a:lnTo>
                  <a:lnTo>
                    <a:pt x="1387" y="54"/>
                  </a:lnTo>
                  <a:lnTo>
                    <a:pt x="1375" y="54"/>
                  </a:lnTo>
                  <a:lnTo>
                    <a:pt x="1357" y="54"/>
                  </a:lnTo>
                  <a:lnTo>
                    <a:pt x="1345" y="54"/>
                  </a:lnTo>
                  <a:lnTo>
                    <a:pt x="1333" y="60"/>
                  </a:lnTo>
                  <a:lnTo>
                    <a:pt x="1309" y="66"/>
                  </a:lnTo>
                  <a:lnTo>
                    <a:pt x="1262" y="84"/>
                  </a:lnTo>
                  <a:lnTo>
                    <a:pt x="1220" y="102"/>
                  </a:lnTo>
                  <a:lnTo>
                    <a:pt x="1178" y="114"/>
                  </a:lnTo>
                  <a:lnTo>
                    <a:pt x="1142" y="126"/>
                  </a:lnTo>
                  <a:lnTo>
                    <a:pt x="1100" y="138"/>
                  </a:lnTo>
                  <a:lnTo>
                    <a:pt x="1058" y="150"/>
                  </a:lnTo>
                  <a:lnTo>
                    <a:pt x="1016" y="156"/>
                  </a:lnTo>
                  <a:lnTo>
                    <a:pt x="945" y="168"/>
                  </a:lnTo>
                  <a:lnTo>
                    <a:pt x="879" y="174"/>
                  </a:lnTo>
                  <a:lnTo>
                    <a:pt x="819" y="174"/>
                  </a:lnTo>
                  <a:lnTo>
                    <a:pt x="759" y="168"/>
                  </a:lnTo>
                  <a:lnTo>
                    <a:pt x="706" y="162"/>
                  </a:lnTo>
                  <a:lnTo>
                    <a:pt x="652" y="150"/>
                  </a:lnTo>
                  <a:lnTo>
                    <a:pt x="610" y="138"/>
                  </a:lnTo>
                  <a:lnTo>
                    <a:pt x="568" y="126"/>
                  </a:lnTo>
                  <a:lnTo>
                    <a:pt x="532" y="114"/>
                  </a:lnTo>
                  <a:lnTo>
                    <a:pt x="502" y="102"/>
                  </a:lnTo>
                  <a:lnTo>
                    <a:pt x="478" y="90"/>
                  </a:lnTo>
                  <a:lnTo>
                    <a:pt x="460" y="78"/>
                  </a:lnTo>
                  <a:lnTo>
                    <a:pt x="442" y="66"/>
                  </a:lnTo>
                  <a:lnTo>
                    <a:pt x="425" y="54"/>
                  </a:lnTo>
                  <a:lnTo>
                    <a:pt x="407" y="42"/>
                  </a:lnTo>
                  <a:lnTo>
                    <a:pt x="401" y="42"/>
                  </a:lnTo>
                  <a:lnTo>
                    <a:pt x="395" y="42"/>
                  </a:lnTo>
                  <a:lnTo>
                    <a:pt x="389" y="42"/>
                  </a:lnTo>
                  <a:lnTo>
                    <a:pt x="383" y="42"/>
                  </a:lnTo>
                  <a:lnTo>
                    <a:pt x="377" y="48"/>
                  </a:lnTo>
                  <a:lnTo>
                    <a:pt x="371" y="54"/>
                  </a:lnTo>
                  <a:lnTo>
                    <a:pt x="359" y="66"/>
                  </a:lnTo>
                  <a:lnTo>
                    <a:pt x="347" y="78"/>
                  </a:lnTo>
                  <a:lnTo>
                    <a:pt x="341" y="84"/>
                  </a:lnTo>
                  <a:lnTo>
                    <a:pt x="335" y="90"/>
                  </a:lnTo>
                  <a:lnTo>
                    <a:pt x="323" y="102"/>
                  </a:lnTo>
                  <a:lnTo>
                    <a:pt x="305" y="108"/>
                  </a:lnTo>
                  <a:lnTo>
                    <a:pt x="287" y="114"/>
                  </a:lnTo>
                  <a:lnTo>
                    <a:pt x="263" y="120"/>
                  </a:lnTo>
                  <a:lnTo>
                    <a:pt x="239" y="126"/>
                  </a:lnTo>
                  <a:lnTo>
                    <a:pt x="215" y="132"/>
                  </a:lnTo>
                  <a:lnTo>
                    <a:pt x="191" y="132"/>
                  </a:lnTo>
                  <a:lnTo>
                    <a:pt x="167" y="138"/>
                  </a:lnTo>
                  <a:lnTo>
                    <a:pt x="144" y="138"/>
                  </a:lnTo>
                  <a:lnTo>
                    <a:pt x="120" y="138"/>
                  </a:lnTo>
                  <a:lnTo>
                    <a:pt x="90" y="132"/>
                  </a:lnTo>
                  <a:lnTo>
                    <a:pt x="66" y="132"/>
                  </a:lnTo>
                  <a:lnTo>
                    <a:pt x="42" y="126"/>
                  </a:lnTo>
                  <a:lnTo>
                    <a:pt x="24" y="120"/>
                  </a:lnTo>
                  <a:lnTo>
                    <a:pt x="0" y="114"/>
                  </a:lnTo>
                  <a:lnTo>
                    <a:pt x="0" y="96"/>
                  </a:lnTo>
                  <a:lnTo>
                    <a:pt x="24" y="102"/>
                  </a:lnTo>
                  <a:lnTo>
                    <a:pt x="42" y="108"/>
                  </a:lnTo>
                  <a:lnTo>
                    <a:pt x="66" y="114"/>
                  </a:lnTo>
                  <a:lnTo>
                    <a:pt x="90" y="114"/>
                  </a:lnTo>
                  <a:lnTo>
                    <a:pt x="120" y="120"/>
                  </a:lnTo>
                  <a:lnTo>
                    <a:pt x="144" y="120"/>
                  </a:lnTo>
                  <a:lnTo>
                    <a:pt x="167" y="120"/>
                  </a:lnTo>
                  <a:lnTo>
                    <a:pt x="191" y="114"/>
                  </a:lnTo>
                  <a:lnTo>
                    <a:pt x="215" y="114"/>
                  </a:lnTo>
                  <a:lnTo>
                    <a:pt x="239" y="108"/>
                  </a:lnTo>
                  <a:lnTo>
                    <a:pt x="263" y="102"/>
                  </a:lnTo>
                  <a:lnTo>
                    <a:pt x="287" y="96"/>
                  </a:lnTo>
                  <a:lnTo>
                    <a:pt x="305" y="90"/>
                  </a:lnTo>
                  <a:lnTo>
                    <a:pt x="323" y="84"/>
                  </a:lnTo>
                  <a:lnTo>
                    <a:pt x="335" y="72"/>
                  </a:lnTo>
                  <a:lnTo>
                    <a:pt x="341" y="66"/>
                  </a:lnTo>
                  <a:lnTo>
                    <a:pt x="347" y="60"/>
                  </a:lnTo>
                  <a:lnTo>
                    <a:pt x="359" y="48"/>
                  </a:lnTo>
                  <a:lnTo>
                    <a:pt x="371" y="36"/>
                  </a:lnTo>
                  <a:lnTo>
                    <a:pt x="377" y="30"/>
                  </a:lnTo>
                  <a:lnTo>
                    <a:pt x="383" y="24"/>
                  </a:lnTo>
                  <a:lnTo>
                    <a:pt x="389" y="24"/>
                  </a:lnTo>
                  <a:lnTo>
                    <a:pt x="395" y="24"/>
                  </a:lnTo>
                  <a:lnTo>
                    <a:pt x="401" y="24"/>
                  </a:lnTo>
                  <a:lnTo>
                    <a:pt x="407" y="24"/>
                  </a:lnTo>
                  <a:lnTo>
                    <a:pt x="425" y="36"/>
                  </a:lnTo>
                  <a:lnTo>
                    <a:pt x="442" y="48"/>
                  </a:lnTo>
                  <a:lnTo>
                    <a:pt x="460" y="60"/>
                  </a:lnTo>
                  <a:lnTo>
                    <a:pt x="478" y="72"/>
                  </a:lnTo>
                  <a:lnTo>
                    <a:pt x="502" y="84"/>
                  </a:lnTo>
                  <a:lnTo>
                    <a:pt x="532" y="96"/>
                  </a:lnTo>
                  <a:lnTo>
                    <a:pt x="568" y="108"/>
                  </a:lnTo>
                  <a:lnTo>
                    <a:pt x="610" y="120"/>
                  </a:lnTo>
                  <a:lnTo>
                    <a:pt x="652" y="132"/>
                  </a:lnTo>
                  <a:lnTo>
                    <a:pt x="706" y="144"/>
                  </a:lnTo>
                  <a:lnTo>
                    <a:pt x="759" y="150"/>
                  </a:lnTo>
                  <a:lnTo>
                    <a:pt x="819" y="156"/>
                  </a:lnTo>
                  <a:lnTo>
                    <a:pt x="879" y="156"/>
                  </a:lnTo>
                  <a:lnTo>
                    <a:pt x="945" y="150"/>
                  </a:lnTo>
                  <a:lnTo>
                    <a:pt x="1016" y="138"/>
                  </a:lnTo>
                  <a:lnTo>
                    <a:pt x="1058" y="132"/>
                  </a:lnTo>
                  <a:lnTo>
                    <a:pt x="1100" y="120"/>
                  </a:lnTo>
                  <a:lnTo>
                    <a:pt x="1142" y="108"/>
                  </a:lnTo>
                  <a:lnTo>
                    <a:pt x="1178" y="96"/>
                  </a:lnTo>
                  <a:lnTo>
                    <a:pt x="1220" y="84"/>
                  </a:lnTo>
                  <a:lnTo>
                    <a:pt x="1262" y="66"/>
                  </a:lnTo>
                  <a:lnTo>
                    <a:pt x="1309" y="48"/>
                  </a:lnTo>
                  <a:lnTo>
                    <a:pt x="1333" y="42"/>
                  </a:lnTo>
                  <a:lnTo>
                    <a:pt x="1345" y="36"/>
                  </a:lnTo>
                  <a:lnTo>
                    <a:pt x="1357" y="36"/>
                  </a:lnTo>
                  <a:lnTo>
                    <a:pt x="1375" y="36"/>
                  </a:lnTo>
                  <a:lnTo>
                    <a:pt x="1387" y="36"/>
                  </a:lnTo>
                  <a:lnTo>
                    <a:pt x="1399" y="36"/>
                  </a:lnTo>
                  <a:lnTo>
                    <a:pt x="1411" y="42"/>
                  </a:lnTo>
                  <a:lnTo>
                    <a:pt x="1429" y="42"/>
                  </a:lnTo>
                  <a:lnTo>
                    <a:pt x="1441" y="48"/>
                  </a:lnTo>
                  <a:lnTo>
                    <a:pt x="1459" y="60"/>
                  </a:lnTo>
                  <a:lnTo>
                    <a:pt x="1477" y="66"/>
                  </a:lnTo>
                  <a:lnTo>
                    <a:pt x="1483" y="72"/>
                  </a:lnTo>
                  <a:lnTo>
                    <a:pt x="1495" y="78"/>
                  </a:lnTo>
                  <a:lnTo>
                    <a:pt x="1507" y="84"/>
                  </a:lnTo>
                  <a:lnTo>
                    <a:pt x="1525" y="84"/>
                  </a:lnTo>
                  <a:lnTo>
                    <a:pt x="1561" y="90"/>
                  </a:lnTo>
                  <a:lnTo>
                    <a:pt x="1602" y="96"/>
                  </a:lnTo>
                  <a:lnTo>
                    <a:pt x="1644" y="102"/>
                  </a:lnTo>
                  <a:lnTo>
                    <a:pt x="1692" y="102"/>
                  </a:lnTo>
                  <a:lnTo>
                    <a:pt x="1794" y="102"/>
                  </a:lnTo>
                  <a:lnTo>
                    <a:pt x="1895" y="102"/>
                  </a:lnTo>
                  <a:lnTo>
                    <a:pt x="1938" y="102"/>
                  </a:lnTo>
                  <a:lnTo>
                    <a:pt x="1971" y="96"/>
                  </a:lnTo>
                  <a:lnTo>
                    <a:pt x="2019" y="77"/>
                  </a:lnTo>
                  <a:lnTo>
                    <a:pt x="2063" y="57"/>
                  </a:lnTo>
                  <a:lnTo>
                    <a:pt x="2111" y="38"/>
                  </a:lnTo>
                  <a:lnTo>
                    <a:pt x="2145" y="18"/>
                  </a:lnTo>
                  <a:lnTo>
                    <a:pt x="2172" y="9"/>
                  </a:lnTo>
                  <a:lnTo>
                    <a:pt x="2202" y="0"/>
                  </a:lnTo>
                  <a:lnTo>
                    <a:pt x="2235" y="3"/>
                  </a:lnTo>
                  <a:lnTo>
                    <a:pt x="2250" y="24"/>
                  </a:lnTo>
                  <a:lnTo>
                    <a:pt x="2262" y="51"/>
                  </a:lnTo>
                  <a:lnTo>
                    <a:pt x="2290" y="72"/>
                  </a:lnTo>
                  <a:lnTo>
                    <a:pt x="2296" y="78"/>
                  </a:lnTo>
                  <a:lnTo>
                    <a:pt x="2308" y="84"/>
                  </a:lnTo>
                  <a:lnTo>
                    <a:pt x="2326" y="90"/>
                  </a:lnTo>
                  <a:lnTo>
                    <a:pt x="2350" y="102"/>
                  </a:lnTo>
                  <a:lnTo>
                    <a:pt x="2380" y="108"/>
                  </a:lnTo>
                  <a:lnTo>
                    <a:pt x="2416" y="114"/>
                  </a:lnTo>
                  <a:lnTo>
                    <a:pt x="2446" y="108"/>
                  </a:lnTo>
                  <a:lnTo>
                    <a:pt x="2481" y="108"/>
                  </a:lnTo>
                  <a:lnTo>
                    <a:pt x="2511" y="102"/>
                  </a:lnTo>
                  <a:lnTo>
                    <a:pt x="2541" y="96"/>
                  </a:lnTo>
                  <a:lnTo>
                    <a:pt x="2559" y="96"/>
                  </a:lnTo>
                  <a:lnTo>
                    <a:pt x="2595" y="84"/>
                  </a:lnTo>
                  <a:lnTo>
                    <a:pt x="2619" y="72"/>
                  </a:lnTo>
                  <a:lnTo>
                    <a:pt x="2643" y="54"/>
                  </a:lnTo>
                  <a:lnTo>
                    <a:pt x="2661" y="42"/>
                  </a:lnTo>
                  <a:lnTo>
                    <a:pt x="2673" y="24"/>
                  </a:lnTo>
                  <a:lnTo>
                    <a:pt x="2697" y="18"/>
                  </a:lnTo>
                  <a:lnTo>
                    <a:pt x="2715" y="24"/>
                  </a:lnTo>
                  <a:lnTo>
                    <a:pt x="2715" y="48"/>
                  </a:lnTo>
                  <a:lnTo>
                    <a:pt x="2709" y="78"/>
                  </a:lnTo>
                  <a:lnTo>
                    <a:pt x="2709" y="108"/>
                  </a:lnTo>
                  <a:lnTo>
                    <a:pt x="2727" y="114"/>
                  </a:lnTo>
                  <a:lnTo>
                    <a:pt x="2744" y="120"/>
                  </a:lnTo>
                  <a:lnTo>
                    <a:pt x="2768" y="126"/>
                  </a:lnTo>
                  <a:lnTo>
                    <a:pt x="2792" y="132"/>
                  </a:lnTo>
                  <a:lnTo>
                    <a:pt x="2816" y="132"/>
                  </a:lnTo>
                  <a:lnTo>
                    <a:pt x="2846" y="132"/>
                  </a:lnTo>
                  <a:lnTo>
                    <a:pt x="2870" y="132"/>
                  </a:lnTo>
                  <a:lnTo>
                    <a:pt x="2906" y="132"/>
                  </a:lnTo>
                  <a:lnTo>
                    <a:pt x="2972" y="126"/>
                  </a:lnTo>
                  <a:lnTo>
                    <a:pt x="3049" y="114"/>
                  </a:lnTo>
                  <a:lnTo>
                    <a:pt x="3127" y="102"/>
                  </a:lnTo>
                  <a:lnTo>
                    <a:pt x="3205" y="90"/>
                  </a:lnTo>
                  <a:lnTo>
                    <a:pt x="3336" y="78"/>
                  </a:lnTo>
                  <a:lnTo>
                    <a:pt x="3426" y="72"/>
                  </a:lnTo>
                  <a:lnTo>
                    <a:pt x="3456" y="66"/>
                  </a:lnTo>
                  <a:lnTo>
                    <a:pt x="3462" y="66"/>
                  </a:lnTo>
                  <a:lnTo>
                    <a:pt x="3474" y="60"/>
                  </a:lnTo>
                  <a:lnTo>
                    <a:pt x="3486" y="48"/>
                  </a:lnTo>
                  <a:lnTo>
                    <a:pt x="3498" y="48"/>
                  </a:lnTo>
                  <a:lnTo>
                    <a:pt x="3510" y="42"/>
                  </a:lnTo>
                  <a:lnTo>
                    <a:pt x="3522" y="42"/>
                  </a:lnTo>
                  <a:lnTo>
                    <a:pt x="3534" y="36"/>
                  </a:lnTo>
                  <a:lnTo>
                    <a:pt x="3546" y="36"/>
                  </a:lnTo>
                  <a:lnTo>
                    <a:pt x="3564" y="36"/>
                  </a:lnTo>
                  <a:lnTo>
                    <a:pt x="3582" y="42"/>
                  </a:lnTo>
                  <a:lnTo>
                    <a:pt x="3600" y="42"/>
                  </a:lnTo>
                  <a:lnTo>
                    <a:pt x="3617" y="54"/>
                  </a:lnTo>
                  <a:lnTo>
                    <a:pt x="3635" y="60"/>
                  </a:lnTo>
                  <a:lnTo>
                    <a:pt x="3647" y="66"/>
                  </a:lnTo>
                  <a:lnTo>
                    <a:pt x="3659" y="72"/>
                  </a:lnTo>
                  <a:lnTo>
                    <a:pt x="3689" y="78"/>
                  </a:lnTo>
                  <a:lnTo>
                    <a:pt x="3731" y="90"/>
                  </a:lnTo>
                  <a:lnTo>
                    <a:pt x="3767" y="96"/>
                  </a:lnTo>
                  <a:lnTo>
                    <a:pt x="3815" y="102"/>
                  </a:lnTo>
                  <a:lnTo>
                    <a:pt x="3863" y="102"/>
                  </a:lnTo>
                  <a:lnTo>
                    <a:pt x="3916" y="102"/>
                  </a:lnTo>
                  <a:lnTo>
                    <a:pt x="3970" y="102"/>
                  </a:lnTo>
                  <a:lnTo>
                    <a:pt x="4024" y="102"/>
                  </a:lnTo>
                  <a:lnTo>
                    <a:pt x="4078" y="102"/>
                  </a:lnTo>
                  <a:lnTo>
                    <a:pt x="4132" y="96"/>
                  </a:lnTo>
                  <a:lnTo>
                    <a:pt x="4186" y="90"/>
                  </a:lnTo>
                  <a:lnTo>
                    <a:pt x="4239" y="78"/>
                  </a:lnTo>
                  <a:lnTo>
                    <a:pt x="4287" y="72"/>
                  </a:lnTo>
                  <a:lnTo>
                    <a:pt x="4341" y="54"/>
                  </a:lnTo>
                  <a:lnTo>
                    <a:pt x="4383" y="42"/>
                  </a:lnTo>
                  <a:lnTo>
                    <a:pt x="4419" y="30"/>
                  </a:lnTo>
                  <a:lnTo>
                    <a:pt x="4449" y="18"/>
                  </a:lnTo>
                  <a:lnTo>
                    <a:pt x="4478" y="12"/>
                  </a:lnTo>
                  <a:lnTo>
                    <a:pt x="4502" y="6"/>
                  </a:lnTo>
                  <a:lnTo>
                    <a:pt x="4526" y="0"/>
                  </a:lnTo>
                  <a:lnTo>
                    <a:pt x="4544" y="0"/>
                  </a:lnTo>
                  <a:lnTo>
                    <a:pt x="4562" y="0"/>
                  </a:lnTo>
                  <a:lnTo>
                    <a:pt x="4574" y="6"/>
                  </a:lnTo>
                  <a:lnTo>
                    <a:pt x="4586" y="12"/>
                  </a:lnTo>
                  <a:lnTo>
                    <a:pt x="4598" y="18"/>
                  </a:lnTo>
                  <a:lnTo>
                    <a:pt x="4604" y="24"/>
                  </a:lnTo>
                  <a:lnTo>
                    <a:pt x="4610" y="30"/>
                  </a:lnTo>
                  <a:lnTo>
                    <a:pt x="4616" y="36"/>
                  </a:lnTo>
                  <a:lnTo>
                    <a:pt x="4622" y="48"/>
                  </a:lnTo>
                  <a:lnTo>
                    <a:pt x="4628" y="60"/>
                  </a:lnTo>
                  <a:lnTo>
                    <a:pt x="4634" y="66"/>
                  </a:lnTo>
                  <a:lnTo>
                    <a:pt x="4640" y="78"/>
                  </a:lnTo>
                  <a:lnTo>
                    <a:pt x="4652" y="84"/>
                  </a:lnTo>
                  <a:lnTo>
                    <a:pt x="4670" y="90"/>
                  </a:lnTo>
                  <a:lnTo>
                    <a:pt x="4682" y="96"/>
                  </a:lnTo>
                  <a:lnTo>
                    <a:pt x="4706" y="102"/>
                  </a:lnTo>
                  <a:lnTo>
                    <a:pt x="4724" y="108"/>
                  </a:lnTo>
                  <a:lnTo>
                    <a:pt x="4748" y="114"/>
                  </a:lnTo>
                  <a:lnTo>
                    <a:pt x="4771" y="114"/>
                  </a:lnTo>
                  <a:lnTo>
                    <a:pt x="4801" y="114"/>
                  </a:lnTo>
                  <a:lnTo>
                    <a:pt x="4831" y="108"/>
                  </a:lnTo>
                  <a:lnTo>
                    <a:pt x="4861" y="102"/>
                  </a:lnTo>
                  <a:lnTo>
                    <a:pt x="4891" y="96"/>
                  </a:lnTo>
                  <a:lnTo>
                    <a:pt x="4927" y="84"/>
                  </a:lnTo>
                  <a:lnTo>
                    <a:pt x="4957" y="66"/>
                  </a:lnTo>
                  <a:lnTo>
                    <a:pt x="4993" y="48"/>
                  </a:lnTo>
                  <a:lnTo>
                    <a:pt x="5017" y="36"/>
                  </a:lnTo>
                  <a:lnTo>
                    <a:pt x="5029" y="30"/>
                  </a:lnTo>
                  <a:lnTo>
                    <a:pt x="5061" y="24"/>
                  </a:lnTo>
                  <a:lnTo>
                    <a:pt x="5091" y="17"/>
                  </a:lnTo>
                  <a:lnTo>
                    <a:pt x="5118" y="14"/>
                  </a:lnTo>
                  <a:lnTo>
                    <a:pt x="5145" y="9"/>
                  </a:lnTo>
                  <a:lnTo>
                    <a:pt x="5175" y="9"/>
                  </a:lnTo>
                  <a:lnTo>
                    <a:pt x="5199" y="8"/>
                  </a:lnTo>
                  <a:lnTo>
                    <a:pt x="5219" y="9"/>
                  </a:lnTo>
                  <a:lnTo>
                    <a:pt x="5238" y="9"/>
                  </a:lnTo>
                  <a:lnTo>
                    <a:pt x="5258" y="11"/>
                  </a:lnTo>
                  <a:lnTo>
                    <a:pt x="5280" y="9"/>
                  </a:lnTo>
                  <a:lnTo>
                    <a:pt x="5304" y="11"/>
                  </a:lnTo>
                  <a:lnTo>
                    <a:pt x="5327" y="8"/>
                  </a:lnTo>
                  <a:lnTo>
                    <a:pt x="5351" y="8"/>
                  </a:lnTo>
                  <a:lnTo>
                    <a:pt x="5390" y="9"/>
                  </a:lnTo>
                  <a:lnTo>
                    <a:pt x="5435" y="24"/>
                  </a:lnTo>
                  <a:lnTo>
                    <a:pt x="5447" y="30"/>
                  </a:lnTo>
                  <a:lnTo>
                    <a:pt x="5453" y="36"/>
                  </a:lnTo>
                  <a:lnTo>
                    <a:pt x="5453" y="42"/>
                  </a:lnTo>
                  <a:lnTo>
                    <a:pt x="5459" y="48"/>
                  </a:lnTo>
                  <a:lnTo>
                    <a:pt x="5459" y="54"/>
                  </a:lnTo>
                  <a:lnTo>
                    <a:pt x="5459" y="60"/>
                  </a:lnTo>
                  <a:lnTo>
                    <a:pt x="5459" y="66"/>
                  </a:lnTo>
                  <a:lnTo>
                    <a:pt x="5465" y="66"/>
                  </a:lnTo>
                  <a:lnTo>
                    <a:pt x="5465" y="72"/>
                  </a:lnTo>
                  <a:lnTo>
                    <a:pt x="5477" y="72"/>
                  </a:lnTo>
                  <a:lnTo>
                    <a:pt x="5489" y="78"/>
                  </a:lnTo>
                  <a:lnTo>
                    <a:pt x="5501" y="84"/>
                  </a:lnTo>
                  <a:lnTo>
                    <a:pt x="5519" y="84"/>
                  </a:lnTo>
                  <a:lnTo>
                    <a:pt x="5555" y="90"/>
                  </a:lnTo>
                  <a:lnTo>
                    <a:pt x="5603" y="90"/>
                  </a:lnTo>
                  <a:lnTo>
                    <a:pt x="5656" y="90"/>
                  </a:lnTo>
                  <a:lnTo>
                    <a:pt x="5710" y="84"/>
                  </a:lnTo>
                  <a:lnTo>
                    <a:pt x="5740" y="78"/>
                  </a:lnTo>
                  <a:lnTo>
                    <a:pt x="5770" y="72"/>
                  </a:lnTo>
                  <a:lnTo>
                    <a:pt x="5770" y="90"/>
                  </a:lnTo>
                  <a:lnTo>
                    <a:pt x="5770" y="90"/>
                  </a:lnTo>
                  <a:lnTo>
                    <a:pt x="5740" y="96"/>
                  </a:lnTo>
                  <a:lnTo>
                    <a:pt x="5710" y="102"/>
                  </a:lnTo>
                  <a:lnTo>
                    <a:pt x="5656" y="108"/>
                  </a:lnTo>
                  <a:lnTo>
                    <a:pt x="5603" y="108"/>
                  </a:lnTo>
                  <a:lnTo>
                    <a:pt x="5555" y="108"/>
                  </a:lnTo>
                  <a:lnTo>
                    <a:pt x="5519" y="102"/>
                  </a:lnTo>
                  <a:lnTo>
                    <a:pt x="5501" y="102"/>
                  </a:lnTo>
                  <a:lnTo>
                    <a:pt x="5489" y="96"/>
                  </a:lnTo>
                  <a:lnTo>
                    <a:pt x="5477" y="90"/>
                  </a:lnTo>
                  <a:lnTo>
                    <a:pt x="5465" y="90"/>
                  </a:lnTo>
                  <a:lnTo>
                    <a:pt x="5465" y="84"/>
                  </a:lnTo>
                  <a:lnTo>
                    <a:pt x="5459" y="84"/>
                  </a:lnTo>
                  <a:lnTo>
                    <a:pt x="5459" y="78"/>
                  </a:lnTo>
                  <a:lnTo>
                    <a:pt x="5459" y="72"/>
                  </a:lnTo>
                  <a:lnTo>
                    <a:pt x="5459" y="66"/>
                  </a:lnTo>
                  <a:lnTo>
                    <a:pt x="5453" y="60"/>
                  </a:lnTo>
                  <a:lnTo>
                    <a:pt x="5453" y="54"/>
                  </a:lnTo>
                  <a:lnTo>
                    <a:pt x="5447" y="48"/>
                  </a:lnTo>
                  <a:lnTo>
                    <a:pt x="5435" y="42"/>
                  </a:lnTo>
                  <a:lnTo>
                    <a:pt x="5429" y="36"/>
                  </a:lnTo>
                  <a:lnTo>
                    <a:pt x="5423" y="36"/>
                  </a:lnTo>
                  <a:lnTo>
                    <a:pt x="5405" y="30"/>
                  </a:lnTo>
                  <a:lnTo>
                    <a:pt x="5393" y="30"/>
                  </a:lnTo>
                  <a:lnTo>
                    <a:pt x="5370" y="23"/>
                  </a:lnTo>
                  <a:lnTo>
                    <a:pt x="5346" y="24"/>
                  </a:lnTo>
                  <a:lnTo>
                    <a:pt x="5325" y="27"/>
                  </a:lnTo>
                  <a:lnTo>
                    <a:pt x="5298" y="29"/>
                  </a:lnTo>
                  <a:lnTo>
                    <a:pt x="5270" y="29"/>
                  </a:lnTo>
                  <a:lnTo>
                    <a:pt x="5247" y="26"/>
                  </a:lnTo>
                  <a:lnTo>
                    <a:pt x="5219" y="24"/>
                  </a:lnTo>
                  <a:lnTo>
                    <a:pt x="5199" y="21"/>
                  </a:lnTo>
                  <a:lnTo>
                    <a:pt x="5174" y="24"/>
                  </a:lnTo>
                </a:path>
              </a:pathLst>
            </a:custGeom>
            <a:gradFill rotWithShape="0">
              <a:gsLst>
                <a:gs pos="0">
                  <a:schemeClr val="accent2"/>
                </a:gs>
                <a:gs pos="50000">
                  <a:schemeClr val="accent2">
                    <a:gamma/>
                    <a:tint val="96863"/>
                    <a:invGamma/>
                  </a:schemeClr>
                </a:gs>
                <a:gs pos="100000">
                  <a:schemeClr val="accent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164888" name="Rectangle 24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7813"/>
            <a:ext cx="8229600" cy="1139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1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64889" name="Rectangle 25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3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64890" name="Rectangle 26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0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endParaRPr lang="cs-CZ"/>
          </a:p>
        </p:txBody>
      </p:sp>
      <p:sp>
        <p:nvSpPr>
          <p:cNvPr id="164891" name="Rectangle 27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3638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0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fld id="{FBA21EF8-1778-4754-A348-90747C17D50B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164892" name="Rectangle 28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0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endParaRPr lang="cs-CZ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761" r:id="rId1"/>
    <p:sldLayoutId id="2147483762" r:id="rId2"/>
    <p:sldLayoutId id="2147483763" r:id="rId3"/>
    <p:sldLayoutId id="2147483764" r:id="rId4"/>
    <p:sldLayoutId id="2147483765" r:id="rId5"/>
    <p:sldLayoutId id="2147483766" r:id="rId6"/>
    <p:sldLayoutId id="2147483767" r:id="rId7"/>
    <p:sldLayoutId id="2147483768" r:id="rId8"/>
    <p:sldLayoutId id="2147483769" r:id="rId9"/>
    <p:sldLayoutId id="2147483770" r:id="rId10"/>
    <p:sldLayoutId id="2147483771" r:id="rId11"/>
    <p:sldLayoutId id="2147483772" r:id="rId12"/>
    <p:sldLayoutId id="2147483773" r:id="rId13"/>
    <p:sldLayoutId id="2147483774" r:id="rId14"/>
    <p:sldLayoutId id="2147483775" r:id="rId15"/>
  </p:sldLayoutIdLst>
  <p:txStyles>
    <p:titleStyle>
      <a:lvl1pPr algn="ctr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hlink"/>
        </a:buClr>
        <a:buSzPct val="80000"/>
        <a:buFont typeface="Wingdings" pitchFamily="2" charset="2"/>
        <a:buChar char="l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Wingdings" pitchFamily="2" charset="2"/>
        <a:buChar char="l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SzPct val="80000"/>
        <a:buFont typeface="Wingdings" pitchFamily="2" charset="2"/>
        <a:buChar char="l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80000"/>
        <a:buFont typeface="Wingdings" pitchFamily="2" charset="2"/>
        <a:buChar char="l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80000"/>
        <a:buFont typeface="Wingdings" pitchFamily="2" charset="2"/>
        <a:buChar char="l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80000"/>
        <a:buFont typeface="Wingdings" pitchFamily="2" charset="2"/>
        <a:buChar char="l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80000"/>
        <a:buFont typeface="Wingdings" pitchFamily="2" charset="2"/>
        <a:buChar char="l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80000"/>
        <a:buFont typeface="Wingdings" pitchFamily="2" charset="2"/>
        <a:buChar char="l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80000"/>
        <a:buFont typeface="Wingdings" pitchFamily="2" charset="2"/>
        <a:buChar char="l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7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1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3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21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25.jpeg"/><Relationship Id="rId5" Type="http://schemas.openxmlformats.org/officeDocument/2006/relationships/image" Target="../media/image24.jpeg"/><Relationship Id="rId4" Type="http://schemas.openxmlformats.org/officeDocument/2006/relationships/image" Target="../media/image23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715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971800" y="304800"/>
            <a:ext cx="3240088" cy="11430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177155" name="Text Box 3"/>
          <p:cNvSpPr txBox="1">
            <a:spLocks noChangeArrowheads="1"/>
          </p:cNvSpPr>
          <p:nvPr/>
        </p:nvSpPr>
        <p:spPr bwMode="auto">
          <a:xfrm>
            <a:off x="3048000" y="1828800"/>
            <a:ext cx="29781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>
                <a:latin typeface="Times New Roman" pitchFamily="18" charset="0"/>
              </a:rPr>
              <a:t>VY__III/2__INOVACE__192</a:t>
            </a:r>
          </a:p>
        </p:txBody>
      </p:sp>
      <p:sp>
        <p:nvSpPr>
          <p:cNvPr id="177156" name="WordArt 4"/>
          <p:cNvSpPr>
            <a:spLocks noChangeArrowheads="1" noChangeShapeType="1" noTextEdit="1"/>
          </p:cNvSpPr>
          <p:nvPr/>
        </p:nvSpPr>
        <p:spPr bwMode="auto">
          <a:xfrm>
            <a:off x="2667000" y="3200400"/>
            <a:ext cx="3705225" cy="135255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4400" kern="10">
                <a:ln w="19050">
                  <a:solidFill>
                    <a:srgbClr val="99CCFF"/>
                  </a:solidFill>
                  <a:round/>
                  <a:headEnd/>
                  <a:tailEnd/>
                </a:ln>
                <a:solidFill>
                  <a:srgbClr val="0066CC"/>
                </a:solidFill>
                <a:effectLst>
                  <a:outerShdw dist="35921" dir="2700000" algn="ctr" rotWithShape="0">
                    <a:srgbClr val="990000"/>
                  </a:outerShdw>
                </a:effectLst>
                <a:latin typeface="Impact"/>
              </a:rPr>
              <a:t>Tea Bag Folding </a:t>
            </a:r>
          </a:p>
          <a:p>
            <a:pPr algn="ctr"/>
            <a:r>
              <a:rPr lang="cs-CZ" sz="4400" kern="10">
                <a:ln w="19050">
                  <a:solidFill>
                    <a:srgbClr val="99CCFF"/>
                  </a:solidFill>
                  <a:round/>
                  <a:headEnd/>
                  <a:tailEnd/>
                </a:ln>
                <a:solidFill>
                  <a:srgbClr val="0066CC"/>
                </a:solidFill>
                <a:effectLst>
                  <a:outerShdw dist="35921" dir="2700000" algn="ctr" rotWithShape="0">
                    <a:srgbClr val="990000"/>
                  </a:outerShdw>
                </a:effectLst>
                <a:latin typeface="Impact"/>
              </a:rPr>
              <a:t>Kytička</a:t>
            </a:r>
          </a:p>
        </p:txBody>
      </p:sp>
      <p:sp>
        <p:nvSpPr>
          <p:cNvPr id="177157" name="Text Box 5"/>
          <p:cNvSpPr txBox="1">
            <a:spLocks noChangeArrowheads="1"/>
          </p:cNvSpPr>
          <p:nvPr/>
        </p:nvSpPr>
        <p:spPr bwMode="auto">
          <a:xfrm>
            <a:off x="3124200" y="2438400"/>
            <a:ext cx="289560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Pracovní činnosti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6130" name="Rectangle 2"/>
          <p:cNvSpPr>
            <a:spLocks noGrp="1" noChangeArrowheads="1"/>
          </p:cNvSpPr>
          <p:nvPr>
            <p:ph/>
          </p:nvPr>
        </p:nvSpPr>
        <p:spPr/>
        <p:txBody>
          <a:bodyPr/>
          <a:lstStyle/>
          <a:p>
            <a:endParaRPr lang="cs-CZ"/>
          </a:p>
          <a:p>
            <a:endParaRPr lang="cs-CZ"/>
          </a:p>
        </p:txBody>
      </p:sp>
      <p:grpSp>
        <p:nvGrpSpPr>
          <p:cNvPr id="176134" name="Group 6"/>
          <p:cNvGrpSpPr>
            <a:grpSpLocks/>
          </p:cNvGrpSpPr>
          <p:nvPr/>
        </p:nvGrpSpPr>
        <p:grpSpPr bwMode="auto">
          <a:xfrm>
            <a:off x="1143000" y="762000"/>
            <a:ext cx="7086600" cy="6089650"/>
            <a:chOff x="-2" y="-2"/>
            <a:chExt cx="7202" cy="5185"/>
          </a:xfrm>
        </p:grpSpPr>
        <p:grpSp>
          <p:nvGrpSpPr>
            <p:cNvPr id="176135" name="Group 7"/>
            <p:cNvGrpSpPr>
              <a:grpSpLocks/>
            </p:cNvGrpSpPr>
            <p:nvPr/>
          </p:nvGrpSpPr>
          <p:grpSpPr bwMode="auto">
            <a:xfrm>
              <a:off x="0" y="0"/>
              <a:ext cx="7198" cy="5181"/>
              <a:chOff x="0" y="0"/>
              <a:chExt cx="7198" cy="5181"/>
            </a:xfrm>
          </p:grpSpPr>
          <p:grpSp>
            <p:nvGrpSpPr>
              <p:cNvPr id="176136" name="Group 8"/>
              <p:cNvGrpSpPr>
                <a:grpSpLocks/>
              </p:cNvGrpSpPr>
              <p:nvPr/>
            </p:nvGrpSpPr>
            <p:grpSpPr bwMode="auto">
              <a:xfrm>
                <a:off x="0" y="0"/>
                <a:ext cx="1352" cy="403"/>
                <a:chOff x="0" y="0"/>
                <a:chExt cx="1352" cy="403"/>
              </a:xfrm>
            </p:grpSpPr>
            <p:sp>
              <p:nvSpPr>
                <p:cNvPr id="176137" name="Rectangle 9"/>
                <p:cNvSpPr>
                  <a:spLocks noChangeArrowheads="1"/>
                </p:cNvSpPr>
                <p:nvPr/>
              </p:nvSpPr>
              <p:spPr bwMode="auto">
                <a:xfrm>
                  <a:off x="43" y="0"/>
                  <a:ext cx="1266" cy="40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  <a:effectLst/>
              </p:spPr>
              <p:txBody>
                <a:bodyPr/>
                <a:lstStyle/>
                <a:p>
                  <a:r>
                    <a:rPr lang="cs-CZ" sz="1200">
                      <a:latin typeface="Times New Roman" pitchFamily="18" charset="0"/>
                      <a:cs typeface="Times New Roman" pitchFamily="18" charset="0"/>
                    </a:rPr>
                    <a:t>Autor DUM</a:t>
                  </a:r>
                </a:p>
                <a:p>
                  <a:pPr eaLnBrk="0" hangingPunct="0"/>
                  <a:endParaRPr lang="cs-CZ" sz="2400">
                    <a:latin typeface="Times New Roman" pitchFamily="18" charset="0"/>
                  </a:endParaRPr>
                </a:p>
              </p:txBody>
            </p:sp>
            <p:sp>
              <p:nvSpPr>
                <p:cNvPr id="176138" name="Rectangle 10"/>
                <p:cNvSpPr>
                  <a:spLocks noChangeArrowheads="1"/>
                </p:cNvSpPr>
                <p:nvPr/>
              </p:nvSpPr>
              <p:spPr bwMode="auto">
                <a:xfrm>
                  <a:off x="0" y="0"/>
                  <a:ext cx="1352" cy="403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</p:spPr>
              <p:txBody>
                <a:bodyPr wrap="none"/>
                <a:lstStyle/>
                <a:p>
                  <a:endParaRPr lang="cs-CZ"/>
                </a:p>
              </p:txBody>
            </p:sp>
          </p:grpSp>
          <p:grpSp>
            <p:nvGrpSpPr>
              <p:cNvPr id="176139" name="Group 11"/>
              <p:cNvGrpSpPr>
                <a:grpSpLocks/>
              </p:cNvGrpSpPr>
              <p:nvPr/>
            </p:nvGrpSpPr>
            <p:grpSpPr bwMode="auto">
              <a:xfrm>
                <a:off x="1352" y="0"/>
                <a:ext cx="5846" cy="403"/>
                <a:chOff x="1352" y="0"/>
                <a:chExt cx="5846" cy="403"/>
              </a:xfrm>
            </p:grpSpPr>
            <p:sp>
              <p:nvSpPr>
                <p:cNvPr id="176140" name="Rectangle 12"/>
                <p:cNvSpPr>
                  <a:spLocks noChangeArrowheads="1"/>
                </p:cNvSpPr>
                <p:nvPr/>
              </p:nvSpPr>
              <p:spPr bwMode="auto">
                <a:xfrm>
                  <a:off x="1395" y="0"/>
                  <a:ext cx="5760" cy="40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  <a:effectLst/>
              </p:spPr>
              <p:txBody>
                <a:bodyPr/>
                <a:lstStyle/>
                <a:p>
                  <a:r>
                    <a:rPr lang="cs-CZ" sz="1200">
                      <a:latin typeface="Times New Roman" pitchFamily="18" charset="0"/>
                      <a:cs typeface="Times New Roman" pitchFamily="18" charset="0"/>
                    </a:rPr>
                    <a:t>Mgr. </a:t>
                  </a:r>
                  <a:r>
                    <a:rPr lang="cs-CZ" sz="1200">
                      <a:latin typeface="Times New Roman" pitchFamily="18" charset="0"/>
                    </a:rPr>
                    <a:t>Jarmila Borecká</a:t>
                  </a:r>
                </a:p>
                <a:p>
                  <a:pPr eaLnBrk="0" hangingPunct="0"/>
                  <a:endParaRPr lang="cs-CZ" sz="2400">
                    <a:latin typeface="Times New Roman" pitchFamily="18" charset="0"/>
                  </a:endParaRPr>
                </a:p>
              </p:txBody>
            </p:sp>
            <p:sp>
              <p:nvSpPr>
                <p:cNvPr id="176141" name="Rectangle 13"/>
                <p:cNvSpPr>
                  <a:spLocks noChangeArrowheads="1"/>
                </p:cNvSpPr>
                <p:nvPr/>
              </p:nvSpPr>
              <p:spPr bwMode="auto">
                <a:xfrm>
                  <a:off x="1352" y="0"/>
                  <a:ext cx="5846" cy="403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</p:spPr>
              <p:txBody>
                <a:bodyPr wrap="none"/>
                <a:lstStyle/>
                <a:p>
                  <a:endParaRPr lang="cs-CZ"/>
                </a:p>
              </p:txBody>
            </p:sp>
          </p:grpSp>
          <p:grpSp>
            <p:nvGrpSpPr>
              <p:cNvPr id="176142" name="Group 14"/>
              <p:cNvGrpSpPr>
                <a:grpSpLocks/>
              </p:cNvGrpSpPr>
              <p:nvPr/>
            </p:nvGrpSpPr>
            <p:grpSpPr bwMode="auto">
              <a:xfrm>
                <a:off x="0" y="403"/>
                <a:ext cx="1352" cy="403"/>
                <a:chOff x="0" y="403"/>
                <a:chExt cx="1352" cy="403"/>
              </a:xfrm>
            </p:grpSpPr>
            <p:sp>
              <p:nvSpPr>
                <p:cNvPr id="176143" name="Rectangle 15"/>
                <p:cNvSpPr>
                  <a:spLocks noChangeArrowheads="1"/>
                </p:cNvSpPr>
                <p:nvPr/>
              </p:nvSpPr>
              <p:spPr bwMode="auto">
                <a:xfrm>
                  <a:off x="43" y="403"/>
                  <a:ext cx="1266" cy="40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  <a:effectLst/>
              </p:spPr>
              <p:txBody>
                <a:bodyPr/>
                <a:lstStyle/>
                <a:p>
                  <a:r>
                    <a:rPr lang="cs-CZ" sz="1200">
                      <a:latin typeface="Times New Roman" pitchFamily="18" charset="0"/>
                      <a:cs typeface="Times New Roman" pitchFamily="18" charset="0"/>
                    </a:rPr>
                    <a:t>Datum (období) vzniku DUM</a:t>
                  </a:r>
                </a:p>
                <a:p>
                  <a:pPr eaLnBrk="0" hangingPunct="0"/>
                  <a:endParaRPr lang="cs-CZ" sz="2400">
                    <a:latin typeface="Times New Roman" pitchFamily="18" charset="0"/>
                  </a:endParaRPr>
                </a:p>
              </p:txBody>
            </p:sp>
            <p:sp>
              <p:nvSpPr>
                <p:cNvPr id="176144" name="Rectangle 16"/>
                <p:cNvSpPr>
                  <a:spLocks noChangeArrowheads="1"/>
                </p:cNvSpPr>
                <p:nvPr/>
              </p:nvSpPr>
              <p:spPr bwMode="auto">
                <a:xfrm>
                  <a:off x="0" y="403"/>
                  <a:ext cx="1352" cy="403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</p:spPr>
              <p:txBody>
                <a:bodyPr wrap="none"/>
                <a:lstStyle/>
                <a:p>
                  <a:endParaRPr lang="cs-CZ"/>
                </a:p>
              </p:txBody>
            </p:sp>
          </p:grpSp>
          <p:grpSp>
            <p:nvGrpSpPr>
              <p:cNvPr id="176145" name="Group 17"/>
              <p:cNvGrpSpPr>
                <a:grpSpLocks/>
              </p:cNvGrpSpPr>
              <p:nvPr/>
            </p:nvGrpSpPr>
            <p:grpSpPr bwMode="auto">
              <a:xfrm>
                <a:off x="1352" y="403"/>
                <a:ext cx="5846" cy="403"/>
                <a:chOff x="1352" y="403"/>
                <a:chExt cx="5846" cy="403"/>
              </a:xfrm>
            </p:grpSpPr>
            <p:sp>
              <p:nvSpPr>
                <p:cNvPr id="176146" name="Rectangle 18"/>
                <p:cNvSpPr>
                  <a:spLocks noChangeArrowheads="1"/>
                </p:cNvSpPr>
                <p:nvPr/>
              </p:nvSpPr>
              <p:spPr bwMode="auto">
                <a:xfrm>
                  <a:off x="1395" y="403"/>
                  <a:ext cx="5760" cy="40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  <a:effectLst/>
              </p:spPr>
              <p:txBody>
                <a:bodyPr/>
                <a:lstStyle/>
                <a:p>
                  <a:r>
                    <a:rPr lang="cs-CZ" sz="1200">
                      <a:latin typeface="Times New Roman" pitchFamily="18" charset="0"/>
                    </a:rPr>
                    <a:t>3. 6. 2012</a:t>
                  </a:r>
                </a:p>
                <a:p>
                  <a:pPr eaLnBrk="0" hangingPunct="0"/>
                  <a:endParaRPr lang="cs-CZ" sz="2400">
                    <a:latin typeface="Times New Roman" pitchFamily="18" charset="0"/>
                  </a:endParaRPr>
                </a:p>
              </p:txBody>
            </p:sp>
            <p:sp>
              <p:nvSpPr>
                <p:cNvPr id="176147" name="Rectangle 19"/>
                <p:cNvSpPr>
                  <a:spLocks noChangeArrowheads="1"/>
                </p:cNvSpPr>
                <p:nvPr/>
              </p:nvSpPr>
              <p:spPr bwMode="auto">
                <a:xfrm>
                  <a:off x="1352" y="403"/>
                  <a:ext cx="5846" cy="403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</p:spPr>
              <p:txBody>
                <a:bodyPr wrap="none"/>
                <a:lstStyle/>
                <a:p>
                  <a:endParaRPr lang="cs-CZ"/>
                </a:p>
              </p:txBody>
            </p:sp>
          </p:grpSp>
          <p:grpSp>
            <p:nvGrpSpPr>
              <p:cNvPr id="176148" name="Group 20"/>
              <p:cNvGrpSpPr>
                <a:grpSpLocks/>
              </p:cNvGrpSpPr>
              <p:nvPr/>
            </p:nvGrpSpPr>
            <p:grpSpPr bwMode="auto">
              <a:xfrm>
                <a:off x="0" y="806"/>
                <a:ext cx="1352" cy="403"/>
                <a:chOff x="0" y="806"/>
                <a:chExt cx="1352" cy="403"/>
              </a:xfrm>
            </p:grpSpPr>
            <p:sp>
              <p:nvSpPr>
                <p:cNvPr id="176149" name="Rectangle 21"/>
                <p:cNvSpPr>
                  <a:spLocks noChangeArrowheads="1"/>
                </p:cNvSpPr>
                <p:nvPr/>
              </p:nvSpPr>
              <p:spPr bwMode="auto">
                <a:xfrm>
                  <a:off x="43" y="806"/>
                  <a:ext cx="1266" cy="40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  <a:effectLst/>
              </p:spPr>
              <p:txBody>
                <a:bodyPr/>
                <a:lstStyle/>
                <a:p>
                  <a:r>
                    <a:rPr lang="cs-CZ" sz="1200">
                      <a:latin typeface="Times New Roman" pitchFamily="18" charset="0"/>
                      <a:cs typeface="Times New Roman" pitchFamily="18" charset="0"/>
                    </a:rPr>
                    <a:t>Ročník a typ školy</a:t>
                  </a:r>
                </a:p>
                <a:p>
                  <a:pPr eaLnBrk="0" hangingPunct="0"/>
                  <a:endParaRPr lang="cs-CZ" sz="2400">
                    <a:latin typeface="Times New Roman" pitchFamily="18" charset="0"/>
                  </a:endParaRPr>
                </a:p>
              </p:txBody>
            </p:sp>
            <p:sp>
              <p:nvSpPr>
                <p:cNvPr id="176150" name="Rectangle 22"/>
                <p:cNvSpPr>
                  <a:spLocks noChangeArrowheads="1"/>
                </p:cNvSpPr>
                <p:nvPr/>
              </p:nvSpPr>
              <p:spPr bwMode="auto">
                <a:xfrm>
                  <a:off x="0" y="806"/>
                  <a:ext cx="1352" cy="403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</p:spPr>
              <p:txBody>
                <a:bodyPr wrap="none"/>
                <a:lstStyle/>
                <a:p>
                  <a:endParaRPr lang="cs-CZ"/>
                </a:p>
              </p:txBody>
            </p:sp>
          </p:grpSp>
          <p:grpSp>
            <p:nvGrpSpPr>
              <p:cNvPr id="176151" name="Group 23"/>
              <p:cNvGrpSpPr>
                <a:grpSpLocks/>
              </p:cNvGrpSpPr>
              <p:nvPr/>
            </p:nvGrpSpPr>
            <p:grpSpPr bwMode="auto">
              <a:xfrm>
                <a:off x="1352" y="806"/>
                <a:ext cx="5846" cy="403"/>
                <a:chOff x="1352" y="806"/>
                <a:chExt cx="5846" cy="403"/>
              </a:xfrm>
            </p:grpSpPr>
            <p:sp>
              <p:nvSpPr>
                <p:cNvPr id="176152" name="Rectangle 24"/>
                <p:cNvSpPr>
                  <a:spLocks noChangeArrowheads="1"/>
                </p:cNvSpPr>
                <p:nvPr/>
              </p:nvSpPr>
              <p:spPr bwMode="auto">
                <a:xfrm>
                  <a:off x="1395" y="806"/>
                  <a:ext cx="5760" cy="40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  <a:effectLst/>
              </p:spPr>
              <p:txBody>
                <a:bodyPr/>
                <a:lstStyle/>
                <a:p>
                  <a:r>
                    <a:rPr lang="cs-CZ" sz="1200">
                      <a:latin typeface="Times New Roman" pitchFamily="18" charset="0"/>
                    </a:rPr>
                    <a:t>5. – 9. </a:t>
                  </a:r>
                  <a:r>
                    <a:rPr lang="cs-CZ" sz="1200">
                      <a:latin typeface="Times New Roman" pitchFamily="18" charset="0"/>
                      <a:cs typeface="Times New Roman" pitchFamily="18" charset="0"/>
                    </a:rPr>
                    <a:t> ročník ZŠ praktické</a:t>
                  </a:r>
                </a:p>
                <a:p>
                  <a:pPr eaLnBrk="0" hangingPunct="0"/>
                  <a:endParaRPr lang="cs-CZ" sz="2400">
                    <a:latin typeface="Times New Roman" pitchFamily="18" charset="0"/>
                  </a:endParaRPr>
                </a:p>
              </p:txBody>
            </p:sp>
            <p:sp>
              <p:nvSpPr>
                <p:cNvPr id="176153" name="Rectangle 25"/>
                <p:cNvSpPr>
                  <a:spLocks noChangeArrowheads="1"/>
                </p:cNvSpPr>
                <p:nvPr/>
              </p:nvSpPr>
              <p:spPr bwMode="auto">
                <a:xfrm>
                  <a:off x="1352" y="806"/>
                  <a:ext cx="5846" cy="403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</p:spPr>
              <p:txBody>
                <a:bodyPr wrap="none"/>
                <a:lstStyle/>
                <a:p>
                  <a:endParaRPr lang="cs-CZ"/>
                </a:p>
              </p:txBody>
            </p:sp>
          </p:grpSp>
          <p:grpSp>
            <p:nvGrpSpPr>
              <p:cNvPr id="176154" name="Group 26"/>
              <p:cNvGrpSpPr>
                <a:grpSpLocks/>
              </p:cNvGrpSpPr>
              <p:nvPr/>
            </p:nvGrpSpPr>
            <p:grpSpPr bwMode="auto">
              <a:xfrm>
                <a:off x="0" y="1209"/>
                <a:ext cx="1352" cy="403"/>
                <a:chOff x="0" y="1209"/>
                <a:chExt cx="1352" cy="403"/>
              </a:xfrm>
            </p:grpSpPr>
            <p:sp>
              <p:nvSpPr>
                <p:cNvPr id="176155" name="Rectangle 27"/>
                <p:cNvSpPr>
                  <a:spLocks noChangeArrowheads="1"/>
                </p:cNvSpPr>
                <p:nvPr/>
              </p:nvSpPr>
              <p:spPr bwMode="auto">
                <a:xfrm>
                  <a:off x="43" y="1209"/>
                  <a:ext cx="1266" cy="40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  <a:effectLst/>
              </p:spPr>
              <p:txBody>
                <a:bodyPr/>
                <a:lstStyle/>
                <a:p>
                  <a:r>
                    <a:rPr lang="cs-CZ" sz="1200">
                      <a:latin typeface="Times New Roman" pitchFamily="18" charset="0"/>
                      <a:cs typeface="Times New Roman" pitchFamily="18" charset="0"/>
                    </a:rPr>
                    <a:t>ŠVP</a:t>
                  </a:r>
                </a:p>
                <a:p>
                  <a:pPr eaLnBrk="0" hangingPunct="0"/>
                  <a:endParaRPr lang="cs-CZ" sz="2400">
                    <a:latin typeface="Times New Roman" pitchFamily="18" charset="0"/>
                  </a:endParaRPr>
                </a:p>
              </p:txBody>
            </p:sp>
            <p:sp>
              <p:nvSpPr>
                <p:cNvPr id="176156" name="Rectangle 28"/>
                <p:cNvSpPr>
                  <a:spLocks noChangeArrowheads="1"/>
                </p:cNvSpPr>
                <p:nvPr/>
              </p:nvSpPr>
              <p:spPr bwMode="auto">
                <a:xfrm>
                  <a:off x="0" y="1209"/>
                  <a:ext cx="1352" cy="403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</p:spPr>
              <p:txBody>
                <a:bodyPr wrap="none"/>
                <a:lstStyle/>
                <a:p>
                  <a:endParaRPr lang="cs-CZ"/>
                </a:p>
              </p:txBody>
            </p:sp>
          </p:grpSp>
          <p:grpSp>
            <p:nvGrpSpPr>
              <p:cNvPr id="176157" name="Group 29"/>
              <p:cNvGrpSpPr>
                <a:grpSpLocks/>
              </p:cNvGrpSpPr>
              <p:nvPr/>
            </p:nvGrpSpPr>
            <p:grpSpPr bwMode="auto">
              <a:xfrm>
                <a:off x="1352" y="1209"/>
                <a:ext cx="5846" cy="403"/>
                <a:chOff x="1352" y="1209"/>
                <a:chExt cx="5846" cy="403"/>
              </a:xfrm>
            </p:grpSpPr>
            <p:sp>
              <p:nvSpPr>
                <p:cNvPr id="176158" name="Rectangle 30"/>
                <p:cNvSpPr>
                  <a:spLocks noChangeArrowheads="1"/>
                </p:cNvSpPr>
                <p:nvPr/>
              </p:nvSpPr>
              <p:spPr bwMode="auto">
                <a:xfrm>
                  <a:off x="1395" y="1209"/>
                  <a:ext cx="5760" cy="40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  <a:effectLst/>
              </p:spPr>
              <p:txBody>
                <a:bodyPr/>
                <a:lstStyle/>
                <a:p>
                  <a:r>
                    <a:rPr lang="cs-CZ" sz="1200">
                      <a:latin typeface="Times New Roman" pitchFamily="18" charset="0"/>
                      <a:cs typeface="Times New Roman" pitchFamily="18" charset="0"/>
                    </a:rPr>
                    <a:t>„Učíme se pro život“, č.j. 580/07, RVP pro ZV, příloha pro LMP</a:t>
                  </a:r>
                </a:p>
                <a:p>
                  <a:pPr eaLnBrk="0" hangingPunct="0"/>
                  <a:endParaRPr lang="cs-CZ" sz="2400">
                    <a:latin typeface="Times New Roman" pitchFamily="18" charset="0"/>
                  </a:endParaRPr>
                </a:p>
              </p:txBody>
            </p:sp>
            <p:sp>
              <p:nvSpPr>
                <p:cNvPr id="176159" name="Rectangle 31"/>
                <p:cNvSpPr>
                  <a:spLocks noChangeArrowheads="1"/>
                </p:cNvSpPr>
                <p:nvPr/>
              </p:nvSpPr>
              <p:spPr bwMode="auto">
                <a:xfrm>
                  <a:off x="1352" y="1209"/>
                  <a:ext cx="5846" cy="403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</p:spPr>
              <p:txBody>
                <a:bodyPr wrap="none"/>
                <a:lstStyle/>
                <a:p>
                  <a:endParaRPr lang="cs-CZ"/>
                </a:p>
              </p:txBody>
            </p:sp>
          </p:grpSp>
          <p:grpSp>
            <p:nvGrpSpPr>
              <p:cNvPr id="176160" name="Group 32"/>
              <p:cNvGrpSpPr>
                <a:grpSpLocks/>
              </p:cNvGrpSpPr>
              <p:nvPr/>
            </p:nvGrpSpPr>
            <p:grpSpPr bwMode="auto">
              <a:xfrm>
                <a:off x="0" y="1612"/>
                <a:ext cx="1352" cy="403"/>
                <a:chOff x="0" y="1612"/>
                <a:chExt cx="1352" cy="403"/>
              </a:xfrm>
            </p:grpSpPr>
            <p:sp>
              <p:nvSpPr>
                <p:cNvPr id="176161" name="Rectangle 33"/>
                <p:cNvSpPr>
                  <a:spLocks noChangeArrowheads="1"/>
                </p:cNvSpPr>
                <p:nvPr/>
              </p:nvSpPr>
              <p:spPr bwMode="auto">
                <a:xfrm>
                  <a:off x="43" y="1612"/>
                  <a:ext cx="1266" cy="40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  <a:effectLst/>
              </p:spPr>
              <p:txBody>
                <a:bodyPr/>
                <a:lstStyle/>
                <a:p>
                  <a:r>
                    <a:rPr lang="cs-CZ" sz="1200">
                      <a:latin typeface="Times New Roman" pitchFamily="18" charset="0"/>
                      <a:cs typeface="Times New Roman" pitchFamily="18" charset="0"/>
                    </a:rPr>
                    <a:t>Vzdělávací oblast</a:t>
                  </a:r>
                </a:p>
                <a:p>
                  <a:pPr eaLnBrk="0" hangingPunct="0"/>
                  <a:endParaRPr lang="cs-CZ" sz="2400">
                    <a:latin typeface="Times New Roman" pitchFamily="18" charset="0"/>
                  </a:endParaRPr>
                </a:p>
              </p:txBody>
            </p:sp>
            <p:sp>
              <p:nvSpPr>
                <p:cNvPr id="176162" name="Rectangle 34"/>
                <p:cNvSpPr>
                  <a:spLocks noChangeArrowheads="1"/>
                </p:cNvSpPr>
                <p:nvPr/>
              </p:nvSpPr>
              <p:spPr bwMode="auto">
                <a:xfrm>
                  <a:off x="0" y="1612"/>
                  <a:ext cx="1352" cy="403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</p:spPr>
              <p:txBody>
                <a:bodyPr wrap="none"/>
                <a:lstStyle/>
                <a:p>
                  <a:endParaRPr lang="cs-CZ"/>
                </a:p>
              </p:txBody>
            </p:sp>
          </p:grpSp>
          <p:grpSp>
            <p:nvGrpSpPr>
              <p:cNvPr id="176163" name="Group 35"/>
              <p:cNvGrpSpPr>
                <a:grpSpLocks/>
              </p:cNvGrpSpPr>
              <p:nvPr/>
            </p:nvGrpSpPr>
            <p:grpSpPr bwMode="auto">
              <a:xfrm>
                <a:off x="1352" y="1612"/>
                <a:ext cx="5846" cy="403"/>
                <a:chOff x="1352" y="1612"/>
                <a:chExt cx="5846" cy="403"/>
              </a:xfrm>
            </p:grpSpPr>
            <p:sp>
              <p:nvSpPr>
                <p:cNvPr id="176164" name="Rectangle 36"/>
                <p:cNvSpPr>
                  <a:spLocks noChangeArrowheads="1"/>
                </p:cNvSpPr>
                <p:nvPr/>
              </p:nvSpPr>
              <p:spPr bwMode="auto">
                <a:xfrm>
                  <a:off x="1395" y="1612"/>
                  <a:ext cx="5760" cy="40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  <a:effectLst/>
              </p:spPr>
              <p:txBody>
                <a:bodyPr/>
                <a:lstStyle/>
                <a:p>
                  <a:r>
                    <a:rPr lang="cs-CZ" sz="1200">
                      <a:latin typeface="Times New Roman" pitchFamily="18" charset="0"/>
                    </a:rPr>
                    <a:t>Člověk a svět práce</a:t>
                  </a:r>
                </a:p>
                <a:p>
                  <a:pPr eaLnBrk="0" hangingPunct="0"/>
                  <a:endParaRPr lang="cs-CZ" sz="2400">
                    <a:latin typeface="Times New Roman" pitchFamily="18" charset="0"/>
                  </a:endParaRPr>
                </a:p>
              </p:txBody>
            </p:sp>
            <p:sp>
              <p:nvSpPr>
                <p:cNvPr id="176165" name="Rectangle 37"/>
                <p:cNvSpPr>
                  <a:spLocks noChangeArrowheads="1"/>
                </p:cNvSpPr>
                <p:nvPr/>
              </p:nvSpPr>
              <p:spPr bwMode="auto">
                <a:xfrm>
                  <a:off x="1352" y="1612"/>
                  <a:ext cx="5846" cy="403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</p:spPr>
              <p:txBody>
                <a:bodyPr wrap="none"/>
                <a:lstStyle/>
                <a:p>
                  <a:endParaRPr lang="cs-CZ"/>
                </a:p>
              </p:txBody>
            </p:sp>
          </p:grpSp>
          <p:grpSp>
            <p:nvGrpSpPr>
              <p:cNvPr id="176166" name="Group 38"/>
              <p:cNvGrpSpPr>
                <a:grpSpLocks/>
              </p:cNvGrpSpPr>
              <p:nvPr/>
            </p:nvGrpSpPr>
            <p:grpSpPr bwMode="auto">
              <a:xfrm>
                <a:off x="0" y="2015"/>
                <a:ext cx="1352" cy="403"/>
                <a:chOff x="0" y="2015"/>
                <a:chExt cx="1352" cy="403"/>
              </a:xfrm>
            </p:grpSpPr>
            <p:sp>
              <p:nvSpPr>
                <p:cNvPr id="176167" name="Rectangle 39"/>
                <p:cNvSpPr>
                  <a:spLocks noChangeArrowheads="1"/>
                </p:cNvSpPr>
                <p:nvPr/>
              </p:nvSpPr>
              <p:spPr bwMode="auto">
                <a:xfrm>
                  <a:off x="43" y="2015"/>
                  <a:ext cx="1266" cy="40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  <a:effectLst/>
              </p:spPr>
              <p:txBody>
                <a:bodyPr/>
                <a:lstStyle/>
                <a:p>
                  <a:r>
                    <a:rPr lang="cs-CZ" sz="1200">
                      <a:latin typeface="Times New Roman" pitchFamily="18" charset="0"/>
                      <a:cs typeface="Times New Roman" pitchFamily="18" charset="0"/>
                    </a:rPr>
                    <a:t>Vzdělávací obor</a:t>
                  </a:r>
                </a:p>
                <a:p>
                  <a:pPr eaLnBrk="0" hangingPunct="0"/>
                  <a:endParaRPr lang="cs-CZ" sz="2400">
                    <a:latin typeface="Times New Roman" pitchFamily="18" charset="0"/>
                  </a:endParaRPr>
                </a:p>
              </p:txBody>
            </p:sp>
            <p:sp>
              <p:nvSpPr>
                <p:cNvPr id="176168" name="Rectangle 40"/>
                <p:cNvSpPr>
                  <a:spLocks noChangeArrowheads="1"/>
                </p:cNvSpPr>
                <p:nvPr/>
              </p:nvSpPr>
              <p:spPr bwMode="auto">
                <a:xfrm>
                  <a:off x="0" y="2015"/>
                  <a:ext cx="1352" cy="403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</p:spPr>
              <p:txBody>
                <a:bodyPr wrap="none"/>
                <a:lstStyle/>
                <a:p>
                  <a:endParaRPr lang="cs-CZ"/>
                </a:p>
              </p:txBody>
            </p:sp>
          </p:grpSp>
          <p:grpSp>
            <p:nvGrpSpPr>
              <p:cNvPr id="176169" name="Group 41"/>
              <p:cNvGrpSpPr>
                <a:grpSpLocks/>
              </p:cNvGrpSpPr>
              <p:nvPr/>
            </p:nvGrpSpPr>
            <p:grpSpPr bwMode="auto">
              <a:xfrm>
                <a:off x="1352" y="2015"/>
                <a:ext cx="5846" cy="403"/>
                <a:chOff x="1352" y="2015"/>
                <a:chExt cx="5846" cy="403"/>
              </a:xfrm>
            </p:grpSpPr>
            <p:sp>
              <p:nvSpPr>
                <p:cNvPr id="176170" name="Rectangle 42"/>
                <p:cNvSpPr>
                  <a:spLocks noChangeArrowheads="1"/>
                </p:cNvSpPr>
                <p:nvPr/>
              </p:nvSpPr>
              <p:spPr bwMode="auto">
                <a:xfrm>
                  <a:off x="1395" y="2015"/>
                  <a:ext cx="5760" cy="40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  <a:effectLst/>
              </p:spPr>
              <p:txBody>
                <a:bodyPr/>
                <a:lstStyle/>
                <a:p>
                  <a:r>
                    <a:rPr lang="cs-CZ" sz="1200">
                      <a:latin typeface="Times New Roman" pitchFamily="18" charset="0"/>
                    </a:rPr>
                    <a:t>Člověk a svět práce</a:t>
                  </a:r>
                </a:p>
                <a:p>
                  <a:pPr eaLnBrk="0" hangingPunct="0"/>
                  <a:endParaRPr lang="cs-CZ" sz="2400">
                    <a:latin typeface="Times New Roman" pitchFamily="18" charset="0"/>
                  </a:endParaRPr>
                </a:p>
              </p:txBody>
            </p:sp>
            <p:sp>
              <p:nvSpPr>
                <p:cNvPr id="176171" name="Rectangle 43"/>
                <p:cNvSpPr>
                  <a:spLocks noChangeArrowheads="1"/>
                </p:cNvSpPr>
                <p:nvPr/>
              </p:nvSpPr>
              <p:spPr bwMode="auto">
                <a:xfrm>
                  <a:off x="1352" y="2015"/>
                  <a:ext cx="5846" cy="403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</p:spPr>
              <p:txBody>
                <a:bodyPr wrap="none"/>
                <a:lstStyle/>
                <a:p>
                  <a:endParaRPr lang="cs-CZ"/>
                </a:p>
              </p:txBody>
            </p:sp>
          </p:grpSp>
          <p:grpSp>
            <p:nvGrpSpPr>
              <p:cNvPr id="176172" name="Group 44"/>
              <p:cNvGrpSpPr>
                <a:grpSpLocks/>
              </p:cNvGrpSpPr>
              <p:nvPr/>
            </p:nvGrpSpPr>
            <p:grpSpPr bwMode="auto">
              <a:xfrm>
                <a:off x="0" y="2418"/>
                <a:ext cx="1352" cy="403"/>
                <a:chOff x="0" y="2418"/>
                <a:chExt cx="1352" cy="403"/>
              </a:xfrm>
            </p:grpSpPr>
            <p:sp>
              <p:nvSpPr>
                <p:cNvPr id="176173" name="Rectangle 45"/>
                <p:cNvSpPr>
                  <a:spLocks noChangeArrowheads="1"/>
                </p:cNvSpPr>
                <p:nvPr/>
              </p:nvSpPr>
              <p:spPr bwMode="auto">
                <a:xfrm>
                  <a:off x="43" y="2418"/>
                  <a:ext cx="1266" cy="40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  <a:effectLst/>
              </p:spPr>
              <p:txBody>
                <a:bodyPr/>
                <a:lstStyle/>
                <a:p>
                  <a:r>
                    <a:rPr lang="cs-CZ" sz="1200">
                      <a:latin typeface="Times New Roman" pitchFamily="18" charset="0"/>
                      <a:cs typeface="Times New Roman" pitchFamily="18" charset="0"/>
                    </a:rPr>
                    <a:t>Vyučovací předmět</a:t>
                  </a:r>
                </a:p>
                <a:p>
                  <a:pPr eaLnBrk="0" hangingPunct="0"/>
                  <a:endParaRPr lang="cs-CZ" sz="2400">
                    <a:latin typeface="Times New Roman" pitchFamily="18" charset="0"/>
                  </a:endParaRPr>
                </a:p>
              </p:txBody>
            </p:sp>
            <p:sp>
              <p:nvSpPr>
                <p:cNvPr id="176174" name="Rectangle 46"/>
                <p:cNvSpPr>
                  <a:spLocks noChangeArrowheads="1"/>
                </p:cNvSpPr>
                <p:nvPr/>
              </p:nvSpPr>
              <p:spPr bwMode="auto">
                <a:xfrm>
                  <a:off x="0" y="2418"/>
                  <a:ext cx="1352" cy="403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</p:spPr>
              <p:txBody>
                <a:bodyPr wrap="none"/>
                <a:lstStyle/>
                <a:p>
                  <a:endParaRPr lang="cs-CZ"/>
                </a:p>
              </p:txBody>
            </p:sp>
          </p:grpSp>
          <p:grpSp>
            <p:nvGrpSpPr>
              <p:cNvPr id="176175" name="Group 47"/>
              <p:cNvGrpSpPr>
                <a:grpSpLocks/>
              </p:cNvGrpSpPr>
              <p:nvPr/>
            </p:nvGrpSpPr>
            <p:grpSpPr bwMode="auto">
              <a:xfrm>
                <a:off x="1352" y="2418"/>
                <a:ext cx="5846" cy="403"/>
                <a:chOff x="1352" y="2418"/>
                <a:chExt cx="5846" cy="403"/>
              </a:xfrm>
            </p:grpSpPr>
            <p:sp>
              <p:nvSpPr>
                <p:cNvPr id="176176" name="Rectangle 48"/>
                <p:cNvSpPr>
                  <a:spLocks noChangeArrowheads="1"/>
                </p:cNvSpPr>
                <p:nvPr/>
              </p:nvSpPr>
              <p:spPr bwMode="auto">
                <a:xfrm>
                  <a:off x="1395" y="2418"/>
                  <a:ext cx="5760" cy="40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  <a:effectLst/>
              </p:spPr>
              <p:txBody>
                <a:bodyPr/>
                <a:lstStyle/>
                <a:p>
                  <a:r>
                    <a:rPr lang="cs-CZ" sz="1200">
                      <a:latin typeface="Times New Roman" pitchFamily="18" charset="0"/>
                    </a:rPr>
                    <a:t>Pracovní činnosti</a:t>
                  </a:r>
                </a:p>
                <a:p>
                  <a:pPr eaLnBrk="0" hangingPunct="0"/>
                  <a:endParaRPr lang="cs-CZ" sz="2400">
                    <a:latin typeface="Times New Roman" pitchFamily="18" charset="0"/>
                  </a:endParaRPr>
                </a:p>
              </p:txBody>
            </p:sp>
            <p:sp>
              <p:nvSpPr>
                <p:cNvPr id="176177" name="Rectangle 49"/>
                <p:cNvSpPr>
                  <a:spLocks noChangeArrowheads="1"/>
                </p:cNvSpPr>
                <p:nvPr/>
              </p:nvSpPr>
              <p:spPr bwMode="auto">
                <a:xfrm>
                  <a:off x="1352" y="2418"/>
                  <a:ext cx="5846" cy="403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</p:spPr>
              <p:txBody>
                <a:bodyPr wrap="none"/>
                <a:lstStyle/>
                <a:p>
                  <a:endParaRPr lang="cs-CZ"/>
                </a:p>
              </p:txBody>
            </p:sp>
          </p:grpSp>
          <p:grpSp>
            <p:nvGrpSpPr>
              <p:cNvPr id="176178" name="Group 50"/>
              <p:cNvGrpSpPr>
                <a:grpSpLocks/>
              </p:cNvGrpSpPr>
              <p:nvPr/>
            </p:nvGrpSpPr>
            <p:grpSpPr bwMode="auto">
              <a:xfrm>
                <a:off x="0" y="2821"/>
                <a:ext cx="1352" cy="403"/>
                <a:chOff x="0" y="2821"/>
                <a:chExt cx="1352" cy="403"/>
              </a:xfrm>
            </p:grpSpPr>
            <p:sp>
              <p:nvSpPr>
                <p:cNvPr id="176179" name="Rectangle 51"/>
                <p:cNvSpPr>
                  <a:spLocks noChangeArrowheads="1"/>
                </p:cNvSpPr>
                <p:nvPr/>
              </p:nvSpPr>
              <p:spPr bwMode="auto">
                <a:xfrm>
                  <a:off x="43" y="2821"/>
                  <a:ext cx="1266" cy="40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  <a:effectLst/>
              </p:spPr>
              <p:txBody>
                <a:bodyPr/>
                <a:lstStyle/>
                <a:p>
                  <a:r>
                    <a:rPr lang="cs-CZ" sz="1200">
                      <a:latin typeface="Times New Roman" pitchFamily="18" charset="0"/>
                      <a:cs typeface="Times New Roman" pitchFamily="18" charset="0"/>
                    </a:rPr>
                    <a:t>Téma (klíčová slova)</a:t>
                  </a:r>
                </a:p>
                <a:p>
                  <a:pPr eaLnBrk="0" hangingPunct="0"/>
                  <a:endParaRPr lang="cs-CZ" sz="2400">
                    <a:latin typeface="Times New Roman" pitchFamily="18" charset="0"/>
                  </a:endParaRPr>
                </a:p>
              </p:txBody>
            </p:sp>
            <p:sp>
              <p:nvSpPr>
                <p:cNvPr id="176180" name="Rectangle 52"/>
                <p:cNvSpPr>
                  <a:spLocks noChangeArrowheads="1"/>
                </p:cNvSpPr>
                <p:nvPr/>
              </p:nvSpPr>
              <p:spPr bwMode="auto">
                <a:xfrm>
                  <a:off x="0" y="2821"/>
                  <a:ext cx="1352" cy="403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</p:spPr>
              <p:txBody>
                <a:bodyPr wrap="none"/>
                <a:lstStyle/>
                <a:p>
                  <a:endParaRPr lang="cs-CZ"/>
                </a:p>
              </p:txBody>
            </p:sp>
          </p:grpSp>
          <p:grpSp>
            <p:nvGrpSpPr>
              <p:cNvPr id="176181" name="Group 53"/>
              <p:cNvGrpSpPr>
                <a:grpSpLocks/>
              </p:cNvGrpSpPr>
              <p:nvPr/>
            </p:nvGrpSpPr>
            <p:grpSpPr bwMode="auto">
              <a:xfrm>
                <a:off x="1352" y="2821"/>
                <a:ext cx="5846" cy="403"/>
                <a:chOff x="1352" y="2821"/>
                <a:chExt cx="5846" cy="403"/>
              </a:xfrm>
            </p:grpSpPr>
            <p:sp>
              <p:nvSpPr>
                <p:cNvPr id="176182" name="Rectangle 54"/>
                <p:cNvSpPr>
                  <a:spLocks noChangeArrowheads="1"/>
                </p:cNvSpPr>
                <p:nvPr/>
              </p:nvSpPr>
              <p:spPr bwMode="auto">
                <a:xfrm>
                  <a:off x="1395" y="2821"/>
                  <a:ext cx="5760" cy="40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  <a:effectLst/>
              </p:spPr>
              <p:txBody>
                <a:bodyPr/>
                <a:lstStyle/>
                <a:p>
                  <a:r>
                    <a:rPr lang="cs-CZ" sz="1200">
                      <a:latin typeface="Times New Roman" pitchFamily="18" charset="0"/>
                    </a:rPr>
                    <a:t>Čajové sáčky, nůžky, lepidlo</a:t>
                  </a:r>
                  <a:endParaRPr lang="cs-CZ" sz="2400">
                    <a:latin typeface="Times New Roman" pitchFamily="18" charset="0"/>
                  </a:endParaRPr>
                </a:p>
              </p:txBody>
            </p:sp>
            <p:sp>
              <p:nvSpPr>
                <p:cNvPr id="176183" name="Rectangle 55"/>
                <p:cNvSpPr>
                  <a:spLocks noChangeArrowheads="1"/>
                </p:cNvSpPr>
                <p:nvPr/>
              </p:nvSpPr>
              <p:spPr bwMode="auto">
                <a:xfrm>
                  <a:off x="1352" y="2821"/>
                  <a:ext cx="5846" cy="403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</p:spPr>
              <p:txBody>
                <a:bodyPr wrap="none"/>
                <a:lstStyle/>
                <a:p>
                  <a:endParaRPr lang="cs-CZ"/>
                </a:p>
              </p:txBody>
            </p:sp>
          </p:grpSp>
          <p:grpSp>
            <p:nvGrpSpPr>
              <p:cNvPr id="176184" name="Group 56"/>
              <p:cNvGrpSpPr>
                <a:grpSpLocks/>
              </p:cNvGrpSpPr>
              <p:nvPr/>
            </p:nvGrpSpPr>
            <p:grpSpPr bwMode="auto">
              <a:xfrm>
                <a:off x="0" y="3224"/>
                <a:ext cx="1352" cy="403"/>
                <a:chOff x="0" y="3224"/>
                <a:chExt cx="1352" cy="403"/>
              </a:xfrm>
            </p:grpSpPr>
            <p:sp>
              <p:nvSpPr>
                <p:cNvPr id="176185" name="Rectangle 57"/>
                <p:cNvSpPr>
                  <a:spLocks noChangeArrowheads="1"/>
                </p:cNvSpPr>
                <p:nvPr/>
              </p:nvSpPr>
              <p:spPr bwMode="auto">
                <a:xfrm>
                  <a:off x="43" y="3224"/>
                  <a:ext cx="1266" cy="40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  <a:effectLst/>
              </p:spPr>
              <p:txBody>
                <a:bodyPr/>
                <a:lstStyle/>
                <a:p>
                  <a:r>
                    <a:rPr lang="cs-CZ" sz="1200">
                      <a:latin typeface="Times New Roman" pitchFamily="18" charset="0"/>
                      <a:cs typeface="Times New Roman" pitchFamily="18" charset="0"/>
                    </a:rPr>
                    <a:t>Očekávaný výstup</a:t>
                  </a:r>
                </a:p>
                <a:p>
                  <a:pPr eaLnBrk="0" hangingPunct="0"/>
                  <a:endParaRPr lang="cs-CZ" sz="2400">
                    <a:latin typeface="Times New Roman" pitchFamily="18" charset="0"/>
                  </a:endParaRPr>
                </a:p>
              </p:txBody>
            </p:sp>
            <p:sp>
              <p:nvSpPr>
                <p:cNvPr id="176186" name="Rectangle 58"/>
                <p:cNvSpPr>
                  <a:spLocks noChangeArrowheads="1"/>
                </p:cNvSpPr>
                <p:nvPr/>
              </p:nvSpPr>
              <p:spPr bwMode="auto">
                <a:xfrm>
                  <a:off x="0" y="3224"/>
                  <a:ext cx="1352" cy="403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</p:spPr>
              <p:txBody>
                <a:bodyPr wrap="none"/>
                <a:lstStyle/>
                <a:p>
                  <a:endParaRPr lang="cs-CZ"/>
                </a:p>
              </p:txBody>
            </p:sp>
          </p:grpSp>
          <p:grpSp>
            <p:nvGrpSpPr>
              <p:cNvPr id="176187" name="Group 59"/>
              <p:cNvGrpSpPr>
                <a:grpSpLocks/>
              </p:cNvGrpSpPr>
              <p:nvPr/>
            </p:nvGrpSpPr>
            <p:grpSpPr bwMode="auto">
              <a:xfrm>
                <a:off x="1352" y="3224"/>
                <a:ext cx="5846" cy="403"/>
                <a:chOff x="1352" y="3224"/>
                <a:chExt cx="5846" cy="403"/>
              </a:xfrm>
            </p:grpSpPr>
            <p:sp>
              <p:nvSpPr>
                <p:cNvPr id="176188" name="Rectangle 60"/>
                <p:cNvSpPr>
                  <a:spLocks noChangeArrowheads="1"/>
                </p:cNvSpPr>
                <p:nvPr/>
              </p:nvSpPr>
              <p:spPr bwMode="auto">
                <a:xfrm>
                  <a:off x="1395" y="3224"/>
                  <a:ext cx="5760" cy="40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  <a:effectLst/>
              </p:spPr>
              <p:txBody>
                <a:bodyPr/>
                <a:lstStyle/>
                <a:p>
                  <a:r>
                    <a:rPr lang="cs-CZ" sz="1200">
                      <a:latin typeface="Times New Roman" pitchFamily="18" charset="0"/>
                    </a:rPr>
                    <a:t>Žák by měl vytvářet přiměřenými pracovními postupy různé výrobky z daného materiálu</a:t>
                  </a:r>
                  <a:endParaRPr lang="cs-CZ" sz="2400">
                    <a:latin typeface="Times New Roman" pitchFamily="18" charset="0"/>
                  </a:endParaRPr>
                </a:p>
              </p:txBody>
            </p:sp>
            <p:sp>
              <p:nvSpPr>
                <p:cNvPr id="176189" name="Rectangle 61"/>
                <p:cNvSpPr>
                  <a:spLocks noChangeArrowheads="1"/>
                </p:cNvSpPr>
                <p:nvPr/>
              </p:nvSpPr>
              <p:spPr bwMode="auto">
                <a:xfrm>
                  <a:off x="1352" y="3224"/>
                  <a:ext cx="5846" cy="403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</p:spPr>
              <p:txBody>
                <a:bodyPr wrap="none"/>
                <a:lstStyle/>
                <a:p>
                  <a:endParaRPr lang="cs-CZ"/>
                </a:p>
              </p:txBody>
            </p:sp>
          </p:grpSp>
          <p:grpSp>
            <p:nvGrpSpPr>
              <p:cNvPr id="176190" name="Group 62"/>
              <p:cNvGrpSpPr>
                <a:grpSpLocks/>
              </p:cNvGrpSpPr>
              <p:nvPr/>
            </p:nvGrpSpPr>
            <p:grpSpPr bwMode="auto">
              <a:xfrm>
                <a:off x="0" y="3627"/>
                <a:ext cx="1352" cy="403"/>
                <a:chOff x="0" y="3627"/>
                <a:chExt cx="1352" cy="403"/>
              </a:xfrm>
            </p:grpSpPr>
            <p:sp>
              <p:nvSpPr>
                <p:cNvPr id="176191" name="Rectangle 63"/>
                <p:cNvSpPr>
                  <a:spLocks noChangeArrowheads="1"/>
                </p:cNvSpPr>
                <p:nvPr/>
              </p:nvSpPr>
              <p:spPr bwMode="auto">
                <a:xfrm>
                  <a:off x="43" y="3627"/>
                  <a:ext cx="1266" cy="40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  <a:effectLst/>
              </p:spPr>
              <p:txBody>
                <a:bodyPr/>
                <a:lstStyle/>
                <a:p>
                  <a:r>
                    <a:rPr lang="cs-CZ" sz="1200">
                      <a:latin typeface="Times New Roman" pitchFamily="18" charset="0"/>
                      <a:cs typeface="Times New Roman" pitchFamily="18" charset="0"/>
                    </a:rPr>
                    <a:t>Druh učebního materiálu</a:t>
                  </a:r>
                </a:p>
                <a:p>
                  <a:pPr eaLnBrk="0" hangingPunct="0"/>
                  <a:endParaRPr lang="cs-CZ" sz="2400">
                    <a:latin typeface="Times New Roman" pitchFamily="18" charset="0"/>
                  </a:endParaRPr>
                </a:p>
              </p:txBody>
            </p:sp>
            <p:sp>
              <p:nvSpPr>
                <p:cNvPr id="176192" name="Rectangle 64"/>
                <p:cNvSpPr>
                  <a:spLocks noChangeArrowheads="1"/>
                </p:cNvSpPr>
                <p:nvPr/>
              </p:nvSpPr>
              <p:spPr bwMode="auto">
                <a:xfrm>
                  <a:off x="0" y="3627"/>
                  <a:ext cx="1352" cy="403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</p:spPr>
              <p:txBody>
                <a:bodyPr wrap="none"/>
                <a:lstStyle/>
                <a:p>
                  <a:endParaRPr lang="cs-CZ"/>
                </a:p>
              </p:txBody>
            </p:sp>
          </p:grpSp>
          <p:grpSp>
            <p:nvGrpSpPr>
              <p:cNvPr id="176193" name="Group 65"/>
              <p:cNvGrpSpPr>
                <a:grpSpLocks/>
              </p:cNvGrpSpPr>
              <p:nvPr/>
            </p:nvGrpSpPr>
            <p:grpSpPr bwMode="auto">
              <a:xfrm>
                <a:off x="1352" y="3627"/>
                <a:ext cx="5846" cy="403"/>
                <a:chOff x="1352" y="3627"/>
                <a:chExt cx="5846" cy="403"/>
              </a:xfrm>
            </p:grpSpPr>
            <p:sp>
              <p:nvSpPr>
                <p:cNvPr id="176194" name="Rectangle 66"/>
                <p:cNvSpPr>
                  <a:spLocks noChangeArrowheads="1"/>
                </p:cNvSpPr>
                <p:nvPr/>
              </p:nvSpPr>
              <p:spPr bwMode="auto">
                <a:xfrm>
                  <a:off x="1395" y="3627"/>
                  <a:ext cx="5760" cy="40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  <a:effectLst/>
              </p:spPr>
              <p:txBody>
                <a:bodyPr/>
                <a:lstStyle/>
                <a:p>
                  <a:r>
                    <a:rPr lang="cs-CZ" sz="1200">
                      <a:latin typeface="Times New Roman" pitchFamily="18" charset="0"/>
                      <a:cs typeface="Times New Roman" pitchFamily="18" charset="0"/>
                    </a:rPr>
                    <a:t>Prezentace </a:t>
                  </a:r>
                  <a:r>
                    <a:rPr lang="cs-CZ" sz="1200">
                      <a:latin typeface="Times New Roman" pitchFamily="18" charset="0"/>
                    </a:rPr>
                    <a:t>Microsoft </a:t>
                  </a:r>
                  <a:r>
                    <a:rPr lang="cs-CZ" sz="1200">
                      <a:latin typeface="Times New Roman" pitchFamily="18" charset="0"/>
                      <a:cs typeface="Times New Roman" pitchFamily="18" charset="0"/>
                    </a:rPr>
                    <a:t>PowerPoint</a:t>
                  </a:r>
                </a:p>
                <a:p>
                  <a:pPr eaLnBrk="0" hangingPunct="0"/>
                  <a:endParaRPr lang="cs-CZ" sz="2400">
                    <a:latin typeface="Times New Roman" pitchFamily="18" charset="0"/>
                  </a:endParaRPr>
                </a:p>
              </p:txBody>
            </p:sp>
            <p:sp>
              <p:nvSpPr>
                <p:cNvPr id="176195" name="Rectangle 67"/>
                <p:cNvSpPr>
                  <a:spLocks noChangeArrowheads="1"/>
                </p:cNvSpPr>
                <p:nvPr/>
              </p:nvSpPr>
              <p:spPr bwMode="auto">
                <a:xfrm>
                  <a:off x="1352" y="3627"/>
                  <a:ext cx="5846" cy="403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</p:spPr>
              <p:txBody>
                <a:bodyPr wrap="none"/>
                <a:lstStyle/>
                <a:p>
                  <a:endParaRPr lang="cs-CZ"/>
                </a:p>
              </p:txBody>
            </p:sp>
          </p:grpSp>
          <p:grpSp>
            <p:nvGrpSpPr>
              <p:cNvPr id="176196" name="Group 68"/>
              <p:cNvGrpSpPr>
                <a:grpSpLocks/>
              </p:cNvGrpSpPr>
              <p:nvPr/>
            </p:nvGrpSpPr>
            <p:grpSpPr bwMode="auto">
              <a:xfrm>
                <a:off x="0" y="4030"/>
                <a:ext cx="1352" cy="633"/>
                <a:chOff x="0" y="4030"/>
                <a:chExt cx="1352" cy="633"/>
              </a:xfrm>
            </p:grpSpPr>
            <p:sp>
              <p:nvSpPr>
                <p:cNvPr id="176197" name="Rectangle 69"/>
                <p:cNvSpPr>
                  <a:spLocks noChangeArrowheads="1"/>
                </p:cNvSpPr>
                <p:nvPr/>
              </p:nvSpPr>
              <p:spPr bwMode="auto">
                <a:xfrm>
                  <a:off x="43" y="4030"/>
                  <a:ext cx="1266" cy="63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  <a:effectLst/>
              </p:spPr>
              <p:txBody>
                <a:bodyPr/>
                <a:lstStyle/>
                <a:p>
                  <a:r>
                    <a:rPr lang="cs-CZ" sz="1200">
                      <a:latin typeface="Times New Roman" pitchFamily="18" charset="0"/>
                      <a:cs typeface="Times New Roman" pitchFamily="18" charset="0"/>
                    </a:rPr>
                    <a:t>Anotace </a:t>
                  </a:r>
                </a:p>
                <a:p>
                  <a:pPr eaLnBrk="0" hangingPunct="0"/>
                  <a:r>
                    <a:rPr lang="cs-CZ" sz="1200">
                      <a:latin typeface="Times New Roman" pitchFamily="18" charset="0"/>
                      <a:cs typeface="Times New Roman" pitchFamily="18" charset="0"/>
                    </a:rPr>
                    <a:t>(popis způsobu použití)</a:t>
                  </a:r>
                </a:p>
                <a:p>
                  <a:pPr eaLnBrk="0" hangingPunct="0"/>
                  <a:endParaRPr lang="cs-CZ" sz="2400">
                    <a:latin typeface="Times New Roman" pitchFamily="18" charset="0"/>
                  </a:endParaRPr>
                </a:p>
              </p:txBody>
            </p:sp>
            <p:sp>
              <p:nvSpPr>
                <p:cNvPr id="176198" name="Rectangle 70"/>
                <p:cNvSpPr>
                  <a:spLocks noChangeArrowheads="1"/>
                </p:cNvSpPr>
                <p:nvPr/>
              </p:nvSpPr>
              <p:spPr bwMode="auto">
                <a:xfrm>
                  <a:off x="0" y="4030"/>
                  <a:ext cx="1352" cy="633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</p:spPr>
              <p:txBody>
                <a:bodyPr wrap="none"/>
                <a:lstStyle/>
                <a:p>
                  <a:endParaRPr lang="cs-CZ"/>
                </a:p>
              </p:txBody>
            </p:sp>
          </p:grpSp>
          <p:grpSp>
            <p:nvGrpSpPr>
              <p:cNvPr id="176199" name="Group 71"/>
              <p:cNvGrpSpPr>
                <a:grpSpLocks/>
              </p:cNvGrpSpPr>
              <p:nvPr/>
            </p:nvGrpSpPr>
            <p:grpSpPr bwMode="auto">
              <a:xfrm>
                <a:off x="1352" y="4030"/>
                <a:ext cx="5846" cy="633"/>
                <a:chOff x="1352" y="4030"/>
                <a:chExt cx="5846" cy="633"/>
              </a:xfrm>
            </p:grpSpPr>
            <p:sp>
              <p:nvSpPr>
                <p:cNvPr id="176200" name="Rectangle 72"/>
                <p:cNvSpPr>
                  <a:spLocks noChangeArrowheads="1"/>
                </p:cNvSpPr>
                <p:nvPr/>
              </p:nvSpPr>
              <p:spPr bwMode="auto">
                <a:xfrm>
                  <a:off x="1395" y="4030"/>
                  <a:ext cx="5760" cy="63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  <a:effectLst/>
              </p:spPr>
              <p:txBody>
                <a:bodyPr/>
                <a:lstStyle/>
                <a:p>
                  <a:r>
                    <a:rPr lang="cs-CZ" sz="1200">
                      <a:latin typeface="Times New Roman" pitchFamily="18" charset="0"/>
                      <a:cs typeface="Times New Roman" pitchFamily="18" charset="0"/>
                    </a:rPr>
                    <a:t>Žák sleduje prezentaci </a:t>
                  </a:r>
                  <a:r>
                    <a:rPr lang="cs-CZ" sz="1200">
                      <a:latin typeface="Times New Roman" pitchFamily="18" charset="0"/>
                    </a:rPr>
                    <a:t>na počítači a na závěr odpovídá na uvedené otázky. Žák také může sledovat </a:t>
                  </a:r>
                  <a:r>
                    <a:rPr lang="cs-CZ" sz="1200">
                      <a:latin typeface="Times New Roman" pitchFamily="18" charset="0"/>
                      <a:cs typeface="Times New Roman" pitchFamily="18" charset="0"/>
                    </a:rPr>
                    <a:t>prezentaci učitele předváděnou na interaktivní tabuli, </a:t>
                  </a:r>
                  <a:r>
                    <a:rPr lang="cs-CZ" sz="1200">
                      <a:latin typeface="Times New Roman" pitchFamily="18" charset="0"/>
                    </a:rPr>
                    <a:t>potom dle návodu vytváří 4 různé druhy kytiček.</a:t>
                  </a:r>
                </a:p>
              </p:txBody>
            </p:sp>
            <p:sp>
              <p:nvSpPr>
                <p:cNvPr id="176201" name="Rectangle 73"/>
                <p:cNvSpPr>
                  <a:spLocks noChangeArrowheads="1"/>
                </p:cNvSpPr>
                <p:nvPr/>
              </p:nvSpPr>
              <p:spPr bwMode="auto">
                <a:xfrm>
                  <a:off x="1352" y="4030"/>
                  <a:ext cx="5846" cy="633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</p:spPr>
              <p:txBody>
                <a:bodyPr wrap="none"/>
                <a:lstStyle/>
                <a:p>
                  <a:endParaRPr lang="cs-CZ"/>
                </a:p>
              </p:txBody>
            </p:sp>
          </p:grpSp>
          <p:grpSp>
            <p:nvGrpSpPr>
              <p:cNvPr id="176202" name="Group 74"/>
              <p:cNvGrpSpPr>
                <a:grpSpLocks/>
              </p:cNvGrpSpPr>
              <p:nvPr/>
            </p:nvGrpSpPr>
            <p:grpSpPr bwMode="auto">
              <a:xfrm>
                <a:off x="0" y="4663"/>
                <a:ext cx="1352" cy="518"/>
                <a:chOff x="0" y="4663"/>
                <a:chExt cx="1352" cy="518"/>
              </a:xfrm>
            </p:grpSpPr>
            <p:sp>
              <p:nvSpPr>
                <p:cNvPr id="176203" name="Rectangle 75"/>
                <p:cNvSpPr>
                  <a:spLocks noChangeArrowheads="1"/>
                </p:cNvSpPr>
                <p:nvPr/>
              </p:nvSpPr>
              <p:spPr bwMode="auto">
                <a:xfrm>
                  <a:off x="43" y="4663"/>
                  <a:ext cx="1266" cy="518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  <a:effectLst/>
              </p:spPr>
              <p:txBody>
                <a:bodyPr/>
                <a:lstStyle/>
                <a:p>
                  <a:r>
                    <a:rPr lang="cs-CZ" sz="1200">
                      <a:latin typeface="Times New Roman" pitchFamily="18" charset="0"/>
                      <a:cs typeface="Times New Roman" pitchFamily="18" charset="0"/>
                    </a:rPr>
                    <a:t>Velikost</a:t>
                  </a:r>
                </a:p>
                <a:p>
                  <a:pPr eaLnBrk="0" hangingPunct="0"/>
                  <a:endParaRPr lang="cs-CZ" sz="2400">
                    <a:latin typeface="Times New Roman" pitchFamily="18" charset="0"/>
                  </a:endParaRPr>
                </a:p>
              </p:txBody>
            </p:sp>
            <p:sp>
              <p:nvSpPr>
                <p:cNvPr id="176204" name="Rectangle 76"/>
                <p:cNvSpPr>
                  <a:spLocks noChangeArrowheads="1"/>
                </p:cNvSpPr>
                <p:nvPr/>
              </p:nvSpPr>
              <p:spPr bwMode="auto">
                <a:xfrm>
                  <a:off x="0" y="4663"/>
                  <a:ext cx="1352" cy="518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</p:spPr>
              <p:txBody>
                <a:bodyPr wrap="none"/>
                <a:lstStyle/>
                <a:p>
                  <a:endParaRPr lang="cs-CZ"/>
                </a:p>
              </p:txBody>
            </p:sp>
          </p:grpSp>
          <p:grpSp>
            <p:nvGrpSpPr>
              <p:cNvPr id="176205" name="Group 77"/>
              <p:cNvGrpSpPr>
                <a:grpSpLocks/>
              </p:cNvGrpSpPr>
              <p:nvPr/>
            </p:nvGrpSpPr>
            <p:grpSpPr bwMode="auto">
              <a:xfrm>
                <a:off x="1352" y="4663"/>
                <a:ext cx="5846" cy="518"/>
                <a:chOff x="1352" y="4663"/>
                <a:chExt cx="5846" cy="518"/>
              </a:xfrm>
            </p:grpSpPr>
            <p:sp>
              <p:nvSpPr>
                <p:cNvPr id="176206" name="Rectangle 78"/>
                <p:cNvSpPr>
                  <a:spLocks noChangeArrowheads="1"/>
                </p:cNvSpPr>
                <p:nvPr/>
              </p:nvSpPr>
              <p:spPr bwMode="auto">
                <a:xfrm>
                  <a:off x="1395" y="4663"/>
                  <a:ext cx="5760" cy="518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  <a:effectLst/>
              </p:spPr>
              <p:txBody>
                <a:bodyPr/>
                <a:lstStyle/>
                <a:p>
                  <a:r>
                    <a:rPr lang="cs-CZ" sz="1200">
                      <a:latin typeface="Times New Roman" pitchFamily="18" charset="0"/>
                    </a:rPr>
                    <a:t>13,3 MB</a:t>
                  </a:r>
                  <a:endParaRPr lang="cs-CZ" sz="1200">
                    <a:latin typeface="Times New Roman" pitchFamily="18" charset="0"/>
                    <a:cs typeface="Times New Roman" pitchFamily="18" charset="0"/>
                  </a:endParaRPr>
                </a:p>
                <a:p>
                  <a:pPr eaLnBrk="0" hangingPunct="0"/>
                  <a:r>
                    <a:rPr lang="cs-CZ" sz="1200">
                      <a:latin typeface="Times New Roman" pitchFamily="18" charset="0"/>
                      <a:cs typeface="Times New Roman" pitchFamily="18" charset="0"/>
                    </a:rPr>
                    <a:t> </a:t>
                  </a:r>
                </a:p>
                <a:p>
                  <a:pPr eaLnBrk="0" hangingPunct="0"/>
                  <a:endParaRPr lang="cs-CZ" sz="2400">
                    <a:latin typeface="Times New Roman" pitchFamily="18" charset="0"/>
                  </a:endParaRPr>
                </a:p>
              </p:txBody>
            </p:sp>
            <p:sp>
              <p:nvSpPr>
                <p:cNvPr id="176207" name="Rectangle 79"/>
                <p:cNvSpPr>
                  <a:spLocks noChangeArrowheads="1"/>
                </p:cNvSpPr>
                <p:nvPr/>
              </p:nvSpPr>
              <p:spPr bwMode="auto">
                <a:xfrm>
                  <a:off x="1352" y="4663"/>
                  <a:ext cx="5846" cy="518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</p:spPr>
              <p:txBody>
                <a:bodyPr wrap="none"/>
                <a:lstStyle/>
                <a:p>
                  <a:endParaRPr lang="cs-CZ"/>
                </a:p>
              </p:txBody>
            </p:sp>
          </p:grpSp>
        </p:grpSp>
        <p:sp>
          <p:nvSpPr>
            <p:cNvPr id="176208" name="Rectangle 80"/>
            <p:cNvSpPr>
              <a:spLocks noChangeArrowheads="1"/>
            </p:cNvSpPr>
            <p:nvPr/>
          </p:nvSpPr>
          <p:spPr bwMode="auto">
            <a:xfrm>
              <a:off x="-2" y="-2"/>
              <a:ext cx="7202" cy="5185"/>
            </a:xfrm>
            <a:prstGeom prst="rect">
              <a:avLst/>
            </a:prstGeom>
            <a:noFill/>
            <a:ln w="6350">
              <a:solidFill>
                <a:srgbClr val="A0A0A0"/>
              </a:solidFill>
              <a:miter lim="800000"/>
              <a:headEnd/>
              <a:tailEnd/>
            </a:ln>
            <a:effectLst/>
          </p:spPr>
          <p:txBody>
            <a:bodyPr wrap="none"/>
            <a:lstStyle/>
            <a:p>
              <a:endParaRPr lang="cs-CZ"/>
            </a:p>
          </p:txBody>
        </p:sp>
      </p:grpSp>
      <p:pic>
        <p:nvPicPr>
          <p:cNvPr id="176209" name="Picture 8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29000" y="76200"/>
            <a:ext cx="1828800" cy="64452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6" name="Rectangle 4"/>
          <p:cNvSpPr>
            <a:spLocks noGrp="1" noChangeArrowheads="1"/>
          </p:cNvSpPr>
          <p:nvPr>
            <p:ph type="title" sz="quarter"/>
          </p:nvPr>
        </p:nvSpPr>
        <p:spPr/>
        <p:txBody>
          <a:bodyPr/>
          <a:lstStyle/>
          <a:p>
            <a:r>
              <a:rPr lang="cs-CZ"/>
              <a:t>TEA BAG FOLDING</a:t>
            </a:r>
          </a:p>
        </p:txBody>
      </p:sp>
      <p:pic>
        <p:nvPicPr>
          <p:cNvPr id="3082" name="Picture 10" descr="125"/>
          <p:cNvPicPr>
            <a:picLocks noChangeAspect="1" noChangeArrowheads="1"/>
          </p:cNvPicPr>
          <p:nvPr>
            <p:ph sz="quarter" idx="2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4427538" y="1484313"/>
            <a:ext cx="2919412" cy="2189162"/>
          </a:xfrm>
          <a:noFill/>
          <a:ln/>
        </p:spPr>
      </p:pic>
      <p:pic>
        <p:nvPicPr>
          <p:cNvPr id="3083" name="Picture 11" descr="126"/>
          <p:cNvPicPr>
            <a:picLocks noChangeAspect="1" noChangeArrowheads="1"/>
          </p:cNvPicPr>
          <p:nvPr>
            <p:ph sz="quarter" idx="3"/>
          </p:nvPr>
        </p:nvPicPr>
        <p:blipFill>
          <a:blip r:embed="rId4" cstate="print"/>
          <a:srcRect/>
          <a:stretch>
            <a:fillRect/>
          </a:stretch>
        </p:blipFill>
        <p:spPr>
          <a:xfrm>
            <a:off x="1476375" y="3716338"/>
            <a:ext cx="2919413" cy="2189162"/>
          </a:xfrm>
          <a:noFill/>
          <a:ln/>
        </p:spPr>
      </p:pic>
      <p:pic>
        <p:nvPicPr>
          <p:cNvPr id="3085" name="Picture 13" descr="122"/>
          <p:cNvPicPr>
            <a:picLocks noChangeAspect="1" noChangeArrowheads="1"/>
          </p:cNvPicPr>
          <p:nvPr>
            <p:ph sz="quarter" idx="1"/>
          </p:nvPr>
        </p:nvPicPr>
        <p:blipFill>
          <a:blip r:embed="rId5" cstate="print"/>
          <a:srcRect/>
          <a:stretch>
            <a:fillRect/>
          </a:stretch>
        </p:blipFill>
        <p:spPr>
          <a:xfrm>
            <a:off x="1476375" y="1484313"/>
            <a:ext cx="2919413" cy="2189162"/>
          </a:xfrm>
          <a:noFill/>
          <a:ln/>
        </p:spPr>
      </p:pic>
      <p:pic>
        <p:nvPicPr>
          <p:cNvPr id="3086" name="Picture 14" descr="127"/>
          <p:cNvPicPr>
            <a:picLocks noChangeAspect="1" noChangeArrowheads="1"/>
          </p:cNvPicPr>
          <p:nvPr>
            <p:ph sz="quarter" idx="4"/>
          </p:nvPr>
        </p:nvPicPr>
        <p:blipFill>
          <a:blip r:embed="rId6" cstate="print"/>
          <a:srcRect/>
          <a:stretch>
            <a:fillRect/>
          </a:stretch>
        </p:blipFill>
        <p:spPr>
          <a:xfrm>
            <a:off x="4427538" y="3716338"/>
            <a:ext cx="2919412" cy="2189162"/>
          </a:xfrm>
          <a:noFill/>
          <a:ln/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7634" name="Rectangle 1026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Kytička</a:t>
            </a:r>
          </a:p>
        </p:txBody>
      </p:sp>
      <p:pic>
        <p:nvPicPr>
          <p:cNvPr id="197637" name="Picture 1029" descr="122"/>
          <p:cNvPicPr>
            <a:picLocks noChangeAspect="1" noChangeArrowheads="1"/>
          </p:cNvPicPr>
          <p:nvPr>
            <p:ph type="body" sz="half" idx="1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457200" y="2371725"/>
            <a:ext cx="4038600" cy="2986088"/>
          </a:xfrm>
          <a:noFill/>
          <a:ln/>
        </p:spPr>
      </p:pic>
      <p:sp>
        <p:nvSpPr>
          <p:cNvPr id="197638" name="Text Box 1030"/>
          <p:cNvSpPr txBox="1">
            <a:spLocks noChangeArrowheads="1"/>
          </p:cNvSpPr>
          <p:nvPr/>
        </p:nvSpPr>
        <p:spPr bwMode="auto">
          <a:xfrm>
            <a:off x="1295400" y="1752600"/>
            <a:ext cx="259080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cs-CZ"/>
          </a:p>
        </p:txBody>
      </p:sp>
      <p:pic>
        <p:nvPicPr>
          <p:cNvPr id="197639" name="Picture 1031" descr="125"/>
          <p:cNvPicPr>
            <a:picLocks noChangeAspect="1" noChangeArrowheads="1"/>
          </p:cNvPicPr>
          <p:nvPr>
            <p:ph type="clipArt" sz="half" idx="2"/>
          </p:nvPr>
        </p:nvPicPr>
        <p:blipFill>
          <a:blip r:embed="rId4" cstate="print"/>
          <a:srcRect/>
          <a:stretch>
            <a:fillRect/>
          </a:stretch>
        </p:blipFill>
        <p:spPr>
          <a:xfrm>
            <a:off x="4648200" y="2351088"/>
            <a:ext cx="4038600" cy="3028950"/>
          </a:xfrm>
          <a:noFill/>
          <a:ln/>
        </p:spPr>
      </p:pic>
      <p:sp>
        <p:nvSpPr>
          <p:cNvPr id="197640" name="Text Box 1032"/>
          <p:cNvSpPr txBox="1">
            <a:spLocks noChangeArrowheads="1"/>
          </p:cNvSpPr>
          <p:nvPr/>
        </p:nvSpPr>
        <p:spPr bwMode="auto">
          <a:xfrm>
            <a:off x="1447800" y="1752600"/>
            <a:ext cx="2362200" cy="7318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42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vzor č. 1</a:t>
            </a:r>
          </a:p>
        </p:txBody>
      </p:sp>
      <p:sp>
        <p:nvSpPr>
          <p:cNvPr id="197641" name="Text Box 1033"/>
          <p:cNvSpPr txBox="1">
            <a:spLocks noChangeArrowheads="1"/>
          </p:cNvSpPr>
          <p:nvPr/>
        </p:nvSpPr>
        <p:spPr bwMode="auto">
          <a:xfrm>
            <a:off x="5562600" y="1752600"/>
            <a:ext cx="2286000" cy="7318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42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vzor č. 2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4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z="3800"/>
              <a:t>připravíme si 8 čajových sáčků v základním tvaru (tvar čtverce)</a:t>
            </a:r>
          </a:p>
        </p:txBody>
      </p:sp>
      <p:pic>
        <p:nvPicPr>
          <p:cNvPr id="5126" name="Picture 6" descr="104"/>
          <p:cNvPicPr>
            <a:picLocks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1589088" y="1655763"/>
            <a:ext cx="6045200" cy="4470400"/>
          </a:xfrm>
          <a:noFill/>
          <a:ln/>
        </p:spPr>
      </p:pic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2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přeložíme podél úhlopříček</a:t>
            </a:r>
          </a:p>
        </p:txBody>
      </p:sp>
      <p:pic>
        <p:nvPicPr>
          <p:cNvPr id="7174" name="Picture 6" descr="107"/>
          <p:cNvPicPr>
            <a:picLocks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1589088" y="1655763"/>
            <a:ext cx="6045200" cy="4470400"/>
          </a:xfrm>
          <a:noFill/>
          <a:ln/>
        </p:spPr>
      </p:pic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71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20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z="3800"/>
              <a:t>přeložíme v půlce, sáček opět narovnáme</a:t>
            </a:r>
          </a:p>
        </p:txBody>
      </p:sp>
      <p:pic>
        <p:nvPicPr>
          <p:cNvPr id="9223" name="Picture 7" descr="109"/>
          <p:cNvPicPr>
            <a:picLocks noChangeAspect="1" noChangeArrowheads="1"/>
          </p:cNvPicPr>
          <p:nvPr>
            <p:ph sz="half" idx="1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457200" y="2351088"/>
            <a:ext cx="4038600" cy="3028950"/>
          </a:xfrm>
          <a:noFill/>
          <a:ln/>
        </p:spPr>
      </p:pic>
      <p:pic>
        <p:nvPicPr>
          <p:cNvPr id="9225" name="Picture 9" descr="110"/>
          <p:cNvPicPr>
            <a:picLocks noChangeAspect="1" noChangeArrowheads="1"/>
          </p:cNvPicPr>
          <p:nvPr>
            <p:ph sz="half" idx="2"/>
          </p:nvPr>
        </p:nvPicPr>
        <p:blipFill>
          <a:blip r:embed="rId4" cstate="print"/>
          <a:srcRect/>
          <a:stretch>
            <a:fillRect/>
          </a:stretch>
        </p:blipFill>
        <p:spPr>
          <a:xfrm>
            <a:off x="4640263" y="2376488"/>
            <a:ext cx="4043362" cy="3035300"/>
          </a:xfrm>
          <a:noFill/>
          <a:ln/>
        </p:spPr>
      </p:pic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92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2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92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2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40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z="3800"/>
              <a:t>zatlačíme na boční hranu – rohy přiložíme k sobě</a:t>
            </a:r>
          </a:p>
        </p:txBody>
      </p:sp>
      <p:pic>
        <p:nvPicPr>
          <p:cNvPr id="14342" name="Picture 6" descr="111"/>
          <p:cNvPicPr>
            <a:picLocks noChangeAspect="1" noChangeArrowheads="1"/>
          </p:cNvPicPr>
          <p:nvPr>
            <p:ph sz="half" idx="1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468313" y="2349500"/>
            <a:ext cx="4038600" cy="3028950"/>
          </a:xfrm>
          <a:solidFill>
            <a:schemeClr val="tx1"/>
          </a:solidFill>
          <a:ln/>
        </p:spPr>
      </p:pic>
      <p:pic>
        <p:nvPicPr>
          <p:cNvPr id="14344" name="Picture 8" descr="112"/>
          <p:cNvPicPr>
            <a:picLocks noChangeAspect="1" noChangeArrowheads="1"/>
          </p:cNvPicPr>
          <p:nvPr>
            <p:ph sz="half" idx="2"/>
          </p:nvPr>
        </p:nvPicPr>
        <p:blipFill>
          <a:blip r:embed="rId4" cstate="print"/>
          <a:srcRect/>
          <a:stretch>
            <a:fillRect/>
          </a:stretch>
        </p:blipFill>
        <p:spPr>
          <a:xfrm>
            <a:off x="4640263" y="2376488"/>
            <a:ext cx="4043362" cy="3035300"/>
          </a:xfrm>
          <a:noFill/>
          <a:ln/>
        </p:spPr>
      </p:pic>
      <p:sp>
        <p:nvSpPr>
          <p:cNvPr id="14345" name="Line 9"/>
          <p:cNvSpPr>
            <a:spLocks noChangeShapeType="1"/>
          </p:cNvSpPr>
          <p:nvPr/>
        </p:nvSpPr>
        <p:spPr bwMode="auto">
          <a:xfrm>
            <a:off x="1547813" y="4724400"/>
            <a:ext cx="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4351" name="AutoShape 15"/>
          <p:cNvSpPr>
            <a:spLocks noChangeArrowheads="1"/>
          </p:cNvSpPr>
          <p:nvPr/>
        </p:nvSpPr>
        <p:spPr bwMode="auto">
          <a:xfrm>
            <a:off x="3203575" y="3716338"/>
            <a:ext cx="935038" cy="215900"/>
          </a:xfrm>
          <a:prstGeom prst="leftArrow">
            <a:avLst>
              <a:gd name="adj1" fmla="val 50000"/>
              <a:gd name="adj2" fmla="val 108272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43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43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143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34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2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opakujeme i na druhé straně</a:t>
            </a:r>
          </a:p>
        </p:txBody>
      </p:sp>
      <p:pic>
        <p:nvPicPr>
          <p:cNvPr id="17414" name="Picture 6" descr="117"/>
          <p:cNvPicPr>
            <a:picLocks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1589088" y="1655763"/>
            <a:ext cx="6045200" cy="4470400"/>
          </a:xfrm>
          <a:noFill/>
          <a:ln/>
        </p:spPr>
      </p:pic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74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74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174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41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60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z="3800"/>
              <a:t>pravý roh trojúhelníčku přeložíme k levému rohu a vrátíme zpět</a:t>
            </a:r>
          </a:p>
        </p:txBody>
      </p:sp>
      <p:pic>
        <p:nvPicPr>
          <p:cNvPr id="19462" name="Picture 6" descr="118"/>
          <p:cNvPicPr>
            <a:picLocks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1589088" y="1655763"/>
            <a:ext cx="6045200" cy="4470400"/>
          </a:xfrm>
          <a:noFill/>
          <a:ln/>
        </p:spPr>
      </p:pic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94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94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194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460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z="3800"/>
              <a:t>pravý roh přiložíme k vzniklé hraně</a:t>
            </a:r>
          </a:p>
        </p:txBody>
      </p:sp>
      <p:pic>
        <p:nvPicPr>
          <p:cNvPr id="21509" name="Picture 5" descr="119"/>
          <p:cNvPicPr>
            <a:picLocks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1589088" y="1655763"/>
            <a:ext cx="6045200" cy="4470400"/>
          </a:xfrm>
          <a:noFill/>
          <a:ln/>
        </p:spPr>
      </p:pic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15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15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215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50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6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upravíme si 8 </a:t>
            </a:r>
            <a:r>
              <a:rPr lang="cs-CZ" dirty="0" smtClean="0"/>
              <a:t>sáčků </a:t>
            </a:r>
            <a:r>
              <a:rPr lang="cs-CZ" dirty="0"/>
              <a:t>dle návodu</a:t>
            </a:r>
          </a:p>
        </p:txBody>
      </p:sp>
      <p:pic>
        <p:nvPicPr>
          <p:cNvPr id="23558" name="Picture 6" descr="120"/>
          <p:cNvPicPr>
            <a:picLocks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1589088" y="1655763"/>
            <a:ext cx="6045200" cy="4470400"/>
          </a:xfrm>
          <a:noFill/>
          <a:ln/>
        </p:spPr>
      </p:pic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35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35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235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556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4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z="3800"/>
              <a:t>jednotlivé díly lepíme postupně k sobě</a:t>
            </a:r>
          </a:p>
        </p:txBody>
      </p:sp>
      <p:pic>
        <p:nvPicPr>
          <p:cNvPr id="25606" name="Picture 6" descr="121"/>
          <p:cNvPicPr>
            <a:picLocks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1589088" y="1655763"/>
            <a:ext cx="6045200" cy="4470400"/>
          </a:xfrm>
          <a:noFill/>
          <a:ln/>
        </p:spPr>
      </p:pic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56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56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256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604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2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slepíme 8 </a:t>
            </a:r>
            <a:r>
              <a:rPr lang="cs-CZ" dirty="0" smtClean="0"/>
              <a:t>dílů </a:t>
            </a:r>
            <a:r>
              <a:rPr lang="cs-CZ" dirty="0"/>
              <a:t>- kytička - vzor č.1</a:t>
            </a:r>
          </a:p>
        </p:txBody>
      </p:sp>
      <p:pic>
        <p:nvPicPr>
          <p:cNvPr id="27654" name="Picture 6" descr="122"/>
          <p:cNvPicPr>
            <a:picLocks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1589088" y="1655763"/>
            <a:ext cx="6045200" cy="4470400"/>
          </a:xfrm>
          <a:noFill/>
          <a:ln/>
        </p:spPr>
      </p:pic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76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76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276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65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z="3800"/>
              <a:t>slepíme k sobě 4 dílky – vzniknou dvě kytičky – vzor č.2</a:t>
            </a:r>
          </a:p>
        </p:txBody>
      </p:sp>
      <p:pic>
        <p:nvPicPr>
          <p:cNvPr id="35846" name="Picture 6" descr="125"/>
          <p:cNvPicPr>
            <a:picLocks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1550988" y="1600200"/>
            <a:ext cx="6042025" cy="4530725"/>
          </a:xfrm>
          <a:noFill/>
          <a:ln/>
        </p:spPr>
      </p:pic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58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58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358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84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55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Kytička</a:t>
            </a:r>
          </a:p>
        </p:txBody>
      </p:sp>
      <p:pic>
        <p:nvPicPr>
          <p:cNvPr id="195589" name="Picture 5" descr="126"/>
          <p:cNvPicPr>
            <a:picLocks noChangeAspect="1" noChangeArrowheads="1"/>
          </p:cNvPicPr>
          <p:nvPr>
            <p:ph type="body" sz="half" idx="1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457200" y="2371725"/>
            <a:ext cx="4038600" cy="2986088"/>
          </a:xfrm>
          <a:noFill/>
          <a:ln/>
        </p:spPr>
      </p:pic>
      <p:pic>
        <p:nvPicPr>
          <p:cNvPr id="195590" name="Picture 6" descr="127"/>
          <p:cNvPicPr>
            <a:picLocks noChangeAspect="1" noChangeArrowheads="1"/>
          </p:cNvPicPr>
          <p:nvPr>
            <p:ph sz="half" idx="2"/>
          </p:nvPr>
        </p:nvPicPr>
        <p:blipFill>
          <a:blip r:embed="rId4" cstate="print"/>
          <a:srcRect/>
          <a:stretch>
            <a:fillRect/>
          </a:stretch>
        </p:blipFill>
        <p:spPr>
          <a:xfrm>
            <a:off x="4648200" y="2371725"/>
            <a:ext cx="4038600" cy="2986088"/>
          </a:xfrm>
          <a:noFill/>
          <a:ln/>
        </p:spPr>
      </p:pic>
      <p:sp>
        <p:nvSpPr>
          <p:cNvPr id="195592" name="Text Box 8"/>
          <p:cNvSpPr txBox="1">
            <a:spLocks noChangeArrowheads="1"/>
          </p:cNvSpPr>
          <p:nvPr/>
        </p:nvSpPr>
        <p:spPr bwMode="auto">
          <a:xfrm>
            <a:off x="1371600" y="1676400"/>
            <a:ext cx="2438400" cy="7318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42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vzor č. 3</a:t>
            </a:r>
          </a:p>
        </p:txBody>
      </p:sp>
      <p:sp>
        <p:nvSpPr>
          <p:cNvPr id="195593" name="Text Box 9"/>
          <p:cNvSpPr txBox="1">
            <a:spLocks noChangeArrowheads="1"/>
          </p:cNvSpPr>
          <p:nvPr/>
        </p:nvSpPr>
        <p:spPr bwMode="auto">
          <a:xfrm>
            <a:off x="5410200" y="1676400"/>
            <a:ext cx="2362200" cy="7318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42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vzor č. 4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title" sz="quarter"/>
          </p:nvPr>
        </p:nvSpPr>
        <p:spPr/>
        <p:txBody>
          <a:bodyPr/>
          <a:lstStyle/>
          <a:p>
            <a:r>
              <a:rPr lang="cs-CZ"/>
              <a:t> opakujeme postup </a:t>
            </a:r>
          </a:p>
        </p:txBody>
      </p:sp>
      <p:pic>
        <p:nvPicPr>
          <p:cNvPr id="29704" name="Picture 8" descr="117"/>
          <p:cNvPicPr>
            <a:picLocks noChangeAspect="1" noChangeArrowheads="1"/>
          </p:cNvPicPr>
          <p:nvPr>
            <p:ph sz="quarter" idx="1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1033463" y="1625600"/>
            <a:ext cx="2913062" cy="2195513"/>
          </a:xfrm>
          <a:noFill/>
          <a:ln/>
        </p:spPr>
      </p:pic>
      <p:pic>
        <p:nvPicPr>
          <p:cNvPr id="29705" name="Picture 9" descr="118"/>
          <p:cNvPicPr>
            <a:picLocks noChangeAspect="1" noChangeArrowheads="1"/>
          </p:cNvPicPr>
          <p:nvPr>
            <p:ph sz="quarter" idx="2"/>
          </p:nvPr>
        </p:nvPicPr>
        <p:blipFill>
          <a:blip r:embed="rId4" cstate="print"/>
          <a:srcRect/>
          <a:stretch>
            <a:fillRect/>
          </a:stretch>
        </p:blipFill>
        <p:spPr>
          <a:xfrm>
            <a:off x="5203825" y="1625600"/>
            <a:ext cx="2916238" cy="2195513"/>
          </a:xfrm>
          <a:noFill/>
          <a:ln/>
        </p:spPr>
      </p:pic>
      <p:pic>
        <p:nvPicPr>
          <p:cNvPr id="29706" name="Picture 10" descr="119"/>
          <p:cNvPicPr>
            <a:picLocks noChangeAspect="1" noChangeArrowheads="1"/>
          </p:cNvPicPr>
          <p:nvPr>
            <p:ph sz="quarter" idx="3"/>
          </p:nvPr>
        </p:nvPicPr>
        <p:blipFill>
          <a:blip r:embed="rId5" cstate="print"/>
          <a:srcRect/>
          <a:stretch>
            <a:fillRect/>
          </a:stretch>
        </p:blipFill>
        <p:spPr>
          <a:xfrm>
            <a:off x="1031875" y="3937000"/>
            <a:ext cx="2914650" cy="2189163"/>
          </a:xfrm>
          <a:noFill/>
          <a:ln/>
        </p:spPr>
      </p:pic>
      <p:pic>
        <p:nvPicPr>
          <p:cNvPr id="29707" name="Picture 11" descr="120"/>
          <p:cNvPicPr>
            <a:picLocks noChangeAspect="1" noChangeArrowheads="1"/>
          </p:cNvPicPr>
          <p:nvPr>
            <p:ph sz="quarter" idx="4"/>
          </p:nvPr>
        </p:nvPicPr>
        <p:blipFill>
          <a:blip r:embed="rId6" cstate="print"/>
          <a:srcRect/>
          <a:stretch>
            <a:fillRect/>
          </a:stretch>
        </p:blipFill>
        <p:spPr>
          <a:xfrm>
            <a:off x="5202238" y="3937000"/>
            <a:ext cx="2917825" cy="2189163"/>
          </a:xfrm>
          <a:noFill/>
          <a:ln/>
        </p:spPr>
      </p:pic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96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96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296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698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8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 hraně přeložíme i druhý roh</a:t>
            </a:r>
          </a:p>
        </p:txBody>
      </p:sp>
      <p:pic>
        <p:nvPicPr>
          <p:cNvPr id="31753" name="Picture 9" descr="123"/>
          <p:cNvPicPr>
            <a:picLocks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1550988" y="1600200"/>
            <a:ext cx="6042025" cy="4530725"/>
          </a:xfrm>
          <a:noFill/>
          <a:ln/>
        </p:spPr>
      </p:pic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17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17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317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748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připravíme si 8 dílků</a:t>
            </a:r>
          </a:p>
        </p:txBody>
      </p:sp>
      <p:pic>
        <p:nvPicPr>
          <p:cNvPr id="33797" name="Picture 5" descr="124"/>
          <p:cNvPicPr>
            <a:picLocks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1589088" y="1655763"/>
            <a:ext cx="6045200" cy="4470400"/>
          </a:xfrm>
          <a:noFill/>
          <a:ln/>
        </p:spPr>
      </p:pic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37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37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337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794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6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z="3800"/>
              <a:t>Kytička – vzor č.3</a:t>
            </a:r>
            <a:br>
              <a:rPr lang="cs-CZ" sz="3800"/>
            </a:br>
            <a:r>
              <a:rPr lang="cs-CZ" sz="3800"/>
              <a:t>slepíme k sobě 8 dílků</a:t>
            </a:r>
          </a:p>
        </p:txBody>
      </p:sp>
      <p:pic>
        <p:nvPicPr>
          <p:cNvPr id="38918" name="Picture 6" descr="126"/>
          <p:cNvPicPr>
            <a:picLocks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1589088" y="1655763"/>
            <a:ext cx="6045200" cy="4470400"/>
          </a:xfrm>
          <a:noFill/>
          <a:ln/>
        </p:spPr>
      </p:pic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89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89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389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8916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z="3800"/>
              <a:t>Kytička - vzor č.4</a:t>
            </a:r>
            <a:br>
              <a:rPr lang="cs-CZ" sz="3800"/>
            </a:br>
            <a:r>
              <a:rPr lang="cs-CZ" sz="3800"/>
              <a:t>rubová strana</a:t>
            </a:r>
          </a:p>
        </p:txBody>
      </p:sp>
      <p:pic>
        <p:nvPicPr>
          <p:cNvPr id="40965" name="Picture 5" descr="127"/>
          <p:cNvPicPr>
            <a:picLocks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1589088" y="1655763"/>
            <a:ext cx="6045200" cy="4470400"/>
          </a:xfrm>
          <a:noFill/>
          <a:ln/>
        </p:spPr>
      </p:pic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09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09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409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962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0706" name="WordArt 2"/>
          <p:cNvSpPr>
            <a:spLocks noChangeArrowheads="1" noChangeShapeType="1" noTextEdit="1"/>
          </p:cNvSpPr>
          <p:nvPr/>
        </p:nvSpPr>
        <p:spPr bwMode="auto">
          <a:xfrm>
            <a:off x="1600200" y="1524000"/>
            <a:ext cx="5867400" cy="2239963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kern="10">
                <a:ln w="19050">
                  <a:solidFill>
                    <a:srgbClr val="99CCFF"/>
                  </a:solidFill>
                  <a:miter lim="800000"/>
                  <a:headEnd/>
                  <a:tailEnd/>
                </a:ln>
                <a:solidFill>
                  <a:srgbClr val="0066CC"/>
                </a:solidFill>
                <a:effectLst>
                  <a:outerShdw dist="35921" dir="2700000" algn="ctr" rotWithShape="0">
                    <a:srgbClr val="990000"/>
                  </a:outerShdw>
                </a:effectLst>
                <a:latin typeface="Impact"/>
              </a:rPr>
              <a:t>Děkuji Vám za pozornost. </a:t>
            </a:r>
          </a:p>
          <a:p>
            <a:pPr algn="ctr"/>
            <a:endParaRPr lang="cs-CZ" sz="3600" kern="10">
              <a:ln w="19050">
                <a:solidFill>
                  <a:srgbClr val="99CCFF"/>
                </a:solidFill>
                <a:miter lim="800000"/>
                <a:headEnd/>
                <a:tailEnd/>
              </a:ln>
              <a:solidFill>
                <a:srgbClr val="0066CC"/>
              </a:solidFill>
              <a:effectLst>
                <a:outerShdw dist="35921" dir="2700000" algn="ctr" rotWithShape="0">
                  <a:srgbClr val="990000"/>
                </a:outerShdw>
              </a:effectLst>
              <a:latin typeface="Impact"/>
            </a:endParaRPr>
          </a:p>
          <a:p>
            <a:pPr algn="ctr"/>
            <a:r>
              <a:rPr lang="cs-CZ" sz="3600" kern="10">
                <a:ln w="19050">
                  <a:solidFill>
                    <a:srgbClr val="99CCFF"/>
                  </a:solidFill>
                  <a:miter lim="800000"/>
                  <a:headEnd/>
                  <a:tailEnd/>
                </a:ln>
                <a:solidFill>
                  <a:srgbClr val="0066CC"/>
                </a:solidFill>
                <a:effectLst>
                  <a:outerShdw dist="35921" dir="2700000" algn="ctr" rotWithShape="0">
                    <a:srgbClr val="990000"/>
                  </a:outerShdw>
                </a:effectLst>
                <a:latin typeface="Impact"/>
              </a:rPr>
              <a:t>Následují kontrolní otázky.</a:t>
            </a: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1730" name="Text Box 2"/>
          <p:cNvSpPr txBox="1">
            <a:spLocks noChangeArrowheads="1"/>
          </p:cNvSpPr>
          <p:nvPr/>
        </p:nvSpPr>
        <p:spPr bwMode="auto">
          <a:xfrm>
            <a:off x="838200" y="1066800"/>
            <a:ext cx="6172200" cy="779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marL="342900" indent="-342900">
              <a:spcBef>
                <a:spcPct val="50000"/>
              </a:spcBef>
              <a:buFontTx/>
              <a:buAutoNum type="arabicPeriod"/>
            </a:pPr>
            <a:r>
              <a:rPr lang="cs-CZ"/>
              <a:t>Vyjmenuj pomůcky potřebné k vytvoření kytiček. </a:t>
            </a:r>
          </a:p>
          <a:p>
            <a:pPr marL="342900" indent="-342900">
              <a:spcBef>
                <a:spcPct val="50000"/>
              </a:spcBef>
              <a:buFontTx/>
              <a:buAutoNum type="arabicPeriod"/>
            </a:pPr>
            <a:r>
              <a:rPr lang="cs-CZ"/>
              <a:t>Kolik vzorů můžeme vytvořit podle návodu.</a:t>
            </a: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2754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457200" y="2514600"/>
            <a:ext cx="8229600" cy="1139825"/>
          </a:xfrm>
        </p:spPr>
        <p:txBody>
          <a:bodyPr/>
          <a:lstStyle/>
          <a:p>
            <a:r>
              <a:rPr lang="cs-CZ" sz="1800">
                <a:solidFill>
                  <a:schemeClr val="tx1"/>
                </a:solidFill>
                <a:effectLst/>
              </a:rPr>
              <a:t>PREZENTOVANÉ FOTOGRAFIE JSOU VÝHRADNÍM VLASTNICTVÍM AUTORKY DUM Mgr. Jarmily Borecké.</a:t>
            </a:r>
          </a:p>
        </p:txBody>
      </p:sp>
      <p:sp>
        <p:nvSpPr>
          <p:cNvPr id="202755" name="Rectangle 3"/>
          <p:cNvSpPr>
            <a:spLocks noChangeArrowheads="1"/>
          </p:cNvSpPr>
          <p:nvPr/>
        </p:nvSpPr>
        <p:spPr bwMode="auto">
          <a:xfrm>
            <a:off x="533400" y="838200"/>
            <a:ext cx="7924800" cy="915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cs-CZ">
                <a:latin typeface="Times New Roman" pitchFamily="18" charset="0"/>
              </a:rPr>
              <a:t>Ve výukovém materiálu byly nafocené čajové sáčky PICKWIK, se souhlasem společnosti </a:t>
            </a:r>
            <a:r>
              <a:rPr lang="cs-CZ" b="1">
                <a:solidFill>
                  <a:srgbClr val="FFFFFF"/>
                </a:solidFill>
                <a:latin typeface="Times New Roman" pitchFamily="18" charset="0"/>
              </a:rPr>
              <a:t>Sara Lee Czech Republic s.r.o.</a:t>
            </a:r>
            <a:r>
              <a:rPr lang="cs-CZ">
                <a:latin typeface="Times New Roman" pitchFamily="18" charset="0"/>
              </a:rPr>
              <a:t/>
            </a:r>
            <a:br>
              <a:rPr lang="cs-CZ">
                <a:latin typeface="Times New Roman" pitchFamily="18" charset="0"/>
              </a:rPr>
            </a:br>
            <a:endParaRPr lang="cs-CZ">
              <a:latin typeface="Times New Roman" pitchFamily="18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Curtain Call">
  <a:themeElements>
    <a:clrScheme name="Curtain Call 1">
      <a:dk1>
        <a:srgbClr val="602000"/>
      </a:dk1>
      <a:lt1>
        <a:srgbClr val="FFFFFF"/>
      </a:lt1>
      <a:dk2>
        <a:srgbClr val="800000"/>
      </a:dk2>
      <a:lt2>
        <a:srgbClr val="FFFFCC"/>
      </a:lt2>
      <a:accent1>
        <a:srgbClr val="FF3300"/>
      </a:accent1>
      <a:accent2>
        <a:srgbClr val="000000"/>
      </a:accent2>
      <a:accent3>
        <a:srgbClr val="C0AAAA"/>
      </a:accent3>
      <a:accent4>
        <a:srgbClr val="DADADA"/>
      </a:accent4>
      <a:accent5>
        <a:srgbClr val="FFADAA"/>
      </a:accent5>
      <a:accent6>
        <a:srgbClr val="000000"/>
      </a:accent6>
      <a:hlink>
        <a:srgbClr val="EBF25A"/>
      </a:hlink>
      <a:folHlink>
        <a:srgbClr val="F2AA68"/>
      </a:folHlink>
    </a:clrScheme>
    <a:fontScheme name="Curtain Call">
      <a:majorFont>
        <a:latin typeface="Tahoma"/>
        <a:ea typeface=""/>
        <a:cs typeface="Arial"/>
      </a:majorFont>
      <a:minorFont>
        <a:latin typeface="Tahoma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Curtain Call 1">
        <a:dk1>
          <a:srgbClr val="602000"/>
        </a:dk1>
        <a:lt1>
          <a:srgbClr val="FFFFFF"/>
        </a:lt1>
        <a:dk2>
          <a:srgbClr val="800000"/>
        </a:dk2>
        <a:lt2>
          <a:srgbClr val="FFFFCC"/>
        </a:lt2>
        <a:accent1>
          <a:srgbClr val="FF3300"/>
        </a:accent1>
        <a:accent2>
          <a:srgbClr val="000000"/>
        </a:accent2>
        <a:accent3>
          <a:srgbClr val="C0AAAA"/>
        </a:accent3>
        <a:accent4>
          <a:srgbClr val="DADADA"/>
        </a:accent4>
        <a:accent5>
          <a:srgbClr val="FFADAA"/>
        </a:accent5>
        <a:accent6>
          <a:srgbClr val="000000"/>
        </a:accent6>
        <a:hlink>
          <a:srgbClr val="EBF25A"/>
        </a:hlink>
        <a:folHlink>
          <a:srgbClr val="F2AA68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urtain Call 2">
        <a:dk1>
          <a:srgbClr val="000066"/>
        </a:dk1>
        <a:lt1>
          <a:srgbClr val="FFFFFF"/>
        </a:lt1>
        <a:dk2>
          <a:srgbClr val="000099"/>
        </a:dk2>
        <a:lt2>
          <a:srgbClr val="D8F6F8"/>
        </a:lt2>
        <a:accent1>
          <a:srgbClr val="0099FF"/>
        </a:accent1>
        <a:accent2>
          <a:srgbClr val="00003A"/>
        </a:accent2>
        <a:accent3>
          <a:srgbClr val="AAAACA"/>
        </a:accent3>
        <a:accent4>
          <a:srgbClr val="DADADA"/>
        </a:accent4>
        <a:accent5>
          <a:srgbClr val="AACAFF"/>
        </a:accent5>
        <a:accent6>
          <a:srgbClr val="000034"/>
        </a:accent6>
        <a:hlink>
          <a:srgbClr val="DDD925"/>
        </a:hlink>
        <a:folHlink>
          <a:srgbClr val="72C67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urtain Call 3">
        <a:dk1>
          <a:srgbClr val="4C3D57"/>
        </a:dk1>
        <a:lt1>
          <a:srgbClr val="FFFFFF"/>
        </a:lt1>
        <a:dk2>
          <a:srgbClr val="660066"/>
        </a:dk2>
        <a:lt2>
          <a:srgbClr val="FDFBE3"/>
        </a:lt2>
        <a:accent1>
          <a:srgbClr val="976C9E"/>
        </a:accent1>
        <a:accent2>
          <a:srgbClr val="1E1822"/>
        </a:accent2>
        <a:accent3>
          <a:srgbClr val="B8AAB8"/>
        </a:accent3>
        <a:accent4>
          <a:srgbClr val="DADADA"/>
        </a:accent4>
        <a:accent5>
          <a:srgbClr val="C9BACC"/>
        </a:accent5>
        <a:accent6>
          <a:srgbClr val="1A151E"/>
        </a:accent6>
        <a:hlink>
          <a:srgbClr val="D8C460"/>
        </a:hlink>
        <a:folHlink>
          <a:srgbClr val="C3C2BD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urtain Call 4">
        <a:dk1>
          <a:srgbClr val="334D3F"/>
        </a:dk1>
        <a:lt1>
          <a:srgbClr val="FFFFFF"/>
        </a:lt1>
        <a:dk2>
          <a:srgbClr val="008000"/>
        </a:dk2>
        <a:lt2>
          <a:srgbClr val="D3F1DB"/>
        </a:lt2>
        <a:accent1>
          <a:srgbClr val="4A6D84"/>
        </a:accent1>
        <a:accent2>
          <a:srgbClr val="213329"/>
        </a:accent2>
        <a:accent3>
          <a:srgbClr val="AAC0AA"/>
        </a:accent3>
        <a:accent4>
          <a:srgbClr val="DADADA"/>
        </a:accent4>
        <a:accent5>
          <a:srgbClr val="B1BAC2"/>
        </a:accent5>
        <a:accent6>
          <a:srgbClr val="1D2D24"/>
        </a:accent6>
        <a:hlink>
          <a:srgbClr val="F0B100"/>
        </a:hlink>
        <a:folHlink>
          <a:srgbClr val="C3710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urtain Call 5">
        <a:dk1>
          <a:srgbClr val="566858"/>
        </a:dk1>
        <a:lt1>
          <a:srgbClr val="FFFFFF"/>
        </a:lt1>
        <a:dk2>
          <a:srgbClr val="6D8771"/>
        </a:dk2>
        <a:lt2>
          <a:srgbClr val="ECECB2"/>
        </a:lt2>
        <a:accent1>
          <a:srgbClr val="76A571"/>
        </a:accent1>
        <a:accent2>
          <a:srgbClr val="465648"/>
        </a:accent2>
        <a:accent3>
          <a:srgbClr val="BAC3BB"/>
        </a:accent3>
        <a:accent4>
          <a:srgbClr val="DADADA"/>
        </a:accent4>
        <a:accent5>
          <a:srgbClr val="BDCFBB"/>
        </a:accent5>
        <a:accent6>
          <a:srgbClr val="3F4D40"/>
        </a:accent6>
        <a:hlink>
          <a:srgbClr val="FFDC0B"/>
        </a:hlink>
        <a:folHlink>
          <a:srgbClr val="FC991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urtain Call 6">
        <a:dk1>
          <a:srgbClr val="0A6866"/>
        </a:dk1>
        <a:lt1>
          <a:srgbClr val="FFFFFF"/>
        </a:lt1>
        <a:dk2>
          <a:srgbClr val="0D8784"/>
        </a:dk2>
        <a:lt2>
          <a:srgbClr val="B8DEC6"/>
        </a:lt2>
        <a:accent1>
          <a:srgbClr val="3C7652"/>
        </a:accent1>
        <a:accent2>
          <a:srgbClr val="005250"/>
        </a:accent2>
        <a:accent3>
          <a:srgbClr val="AAC3C2"/>
        </a:accent3>
        <a:accent4>
          <a:srgbClr val="DADADA"/>
        </a:accent4>
        <a:accent5>
          <a:srgbClr val="AFBDB3"/>
        </a:accent5>
        <a:accent6>
          <a:srgbClr val="004948"/>
        </a:accent6>
        <a:hlink>
          <a:srgbClr val="00E0A5"/>
        </a:hlink>
        <a:folHlink>
          <a:srgbClr val="00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urtain Call 7">
        <a:dk1>
          <a:srgbClr val="50688C"/>
        </a:dk1>
        <a:lt1>
          <a:srgbClr val="FFFFFF"/>
        </a:lt1>
        <a:dk2>
          <a:srgbClr val="6E87AC"/>
        </a:dk2>
        <a:lt2>
          <a:srgbClr val="FFFFFF"/>
        </a:lt2>
        <a:accent1>
          <a:srgbClr val="376EA5"/>
        </a:accent1>
        <a:accent2>
          <a:srgbClr val="445876"/>
        </a:accent2>
        <a:accent3>
          <a:srgbClr val="BAC3D2"/>
        </a:accent3>
        <a:accent4>
          <a:srgbClr val="DADADA"/>
        </a:accent4>
        <a:accent5>
          <a:srgbClr val="AEBACF"/>
        </a:accent5>
        <a:accent6>
          <a:srgbClr val="3D4F6A"/>
        </a:accent6>
        <a:hlink>
          <a:srgbClr val="66CCFF"/>
        </a:hlink>
        <a:folHlink>
          <a:srgbClr val="CC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urtain Call 8">
        <a:dk1>
          <a:srgbClr val="000000"/>
        </a:dk1>
        <a:lt1>
          <a:srgbClr val="DDDCC5"/>
        </a:lt1>
        <a:dk2>
          <a:srgbClr val="000000"/>
        </a:dk2>
        <a:lt2>
          <a:srgbClr val="C9C6A5"/>
        </a:lt2>
        <a:accent1>
          <a:srgbClr val="C0C0C0"/>
        </a:accent1>
        <a:accent2>
          <a:srgbClr val="B0AC90"/>
        </a:accent2>
        <a:accent3>
          <a:srgbClr val="EBEBDF"/>
        </a:accent3>
        <a:accent4>
          <a:srgbClr val="000000"/>
        </a:accent4>
        <a:accent5>
          <a:srgbClr val="DCDCDC"/>
        </a:accent5>
        <a:accent6>
          <a:srgbClr val="9F9B82"/>
        </a:accent6>
        <a:hlink>
          <a:srgbClr val="666699"/>
        </a:hlink>
        <a:folHlink>
          <a:srgbClr val="905C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urtain Call 9">
        <a:dk1>
          <a:srgbClr val="000000"/>
        </a:dk1>
        <a:lt1>
          <a:srgbClr val="FFFFFF"/>
        </a:lt1>
        <a:dk2>
          <a:srgbClr val="000099"/>
        </a:dk2>
        <a:lt2>
          <a:srgbClr val="DDDDDD"/>
        </a:lt2>
        <a:accent1>
          <a:srgbClr val="C6D4D4"/>
        </a:accent1>
        <a:accent2>
          <a:srgbClr val="C0C0C0"/>
        </a:accent2>
        <a:accent3>
          <a:srgbClr val="FFFFFF"/>
        </a:accent3>
        <a:accent4>
          <a:srgbClr val="000000"/>
        </a:accent4>
        <a:accent5>
          <a:srgbClr val="DFE6E6"/>
        </a:accent5>
        <a:accent6>
          <a:srgbClr val="AEAEAE"/>
        </a:accent6>
        <a:hlink>
          <a:srgbClr val="6600FF"/>
        </a:hlink>
        <a:folHlink>
          <a:srgbClr val="9900CC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Curtain Call</Template>
  <TotalTime>172</TotalTime>
  <Words>352</Words>
  <Application>Microsoft Office PowerPoint</Application>
  <PresentationFormat>Předvádění na obrazovce (4:3)</PresentationFormat>
  <Paragraphs>84</Paragraphs>
  <Slides>24</Slides>
  <Notes>24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24</vt:i4>
      </vt:variant>
    </vt:vector>
  </HeadingPairs>
  <TitlesOfParts>
    <vt:vector size="29" baseType="lpstr">
      <vt:lpstr>Arial</vt:lpstr>
      <vt:lpstr>Tahoma</vt:lpstr>
      <vt:lpstr>Times New Roman</vt:lpstr>
      <vt:lpstr>Wingdings</vt:lpstr>
      <vt:lpstr>Curtain Call</vt:lpstr>
      <vt:lpstr>Snímek 1</vt:lpstr>
      <vt:lpstr>Snímek 2</vt:lpstr>
      <vt:lpstr>TEA BAG FOLDING</vt:lpstr>
      <vt:lpstr>Kytička</vt:lpstr>
      <vt:lpstr>připravíme si 8 čajových sáčků v základním tvaru (tvar čtverce)</vt:lpstr>
      <vt:lpstr>přeložíme podél úhlopříček</vt:lpstr>
      <vt:lpstr>přeložíme v půlce, sáček opět narovnáme</vt:lpstr>
      <vt:lpstr>zatlačíme na boční hranu – rohy přiložíme k sobě</vt:lpstr>
      <vt:lpstr>opakujeme i na druhé straně</vt:lpstr>
      <vt:lpstr>pravý roh trojúhelníčku přeložíme k levému rohu a vrátíme zpět</vt:lpstr>
      <vt:lpstr>pravý roh přiložíme k vzniklé hraně</vt:lpstr>
      <vt:lpstr>upravíme si 8 sáčků dle návodu</vt:lpstr>
      <vt:lpstr>jednotlivé díly lepíme postupně k sobě</vt:lpstr>
      <vt:lpstr>slepíme 8 dílů - kytička - vzor č.1</vt:lpstr>
      <vt:lpstr>slepíme k sobě 4 dílky – vzniknou dvě kytičky – vzor č.2</vt:lpstr>
      <vt:lpstr>Kytička</vt:lpstr>
      <vt:lpstr> opakujeme postup </vt:lpstr>
      <vt:lpstr>k hraně přeložíme i druhý roh</vt:lpstr>
      <vt:lpstr>připravíme si 8 dílků</vt:lpstr>
      <vt:lpstr>Kytička – vzor č.3 slepíme k sobě 8 dílků</vt:lpstr>
      <vt:lpstr>Kytička - vzor č.4 rubová strana</vt:lpstr>
      <vt:lpstr>Snímek 22</vt:lpstr>
      <vt:lpstr>Snímek 23</vt:lpstr>
      <vt:lpstr>PREZENTOVANÉ FOTOGRAFIE JSOU VÝHRADNÍM VLASTNICTVÍM AUTORKY DUM Mgr. Jarmily Borecké.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TEA BAG FOLDING</dc:title>
  <dc:creator>jarmila</dc:creator>
  <cp:lastModifiedBy>Dum</cp:lastModifiedBy>
  <cp:revision>28</cp:revision>
  <dcterms:created xsi:type="dcterms:W3CDTF">2012-06-03T15:01:48Z</dcterms:created>
  <dcterms:modified xsi:type="dcterms:W3CDTF">2014-02-10T19:57:24Z</dcterms:modified>
</cp:coreProperties>
</file>