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31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3886200" y="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749" name="Rectangle 4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868680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3886200" y="868680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C97D197B-2622-4906-937F-6047B9469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0726D73E-C24D-4600-9F33-24217AAB8CAF}" type="slidenum">
              <a:rPr lang="cs-CZ"/>
              <a:pPr/>
              <a:t>1</a:t>
            </a:fld>
            <a:endParaRPr lang="cs-CZ"/>
          </a:p>
        </p:txBody>
      </p:sp>
      <p:sp>
        <p:nvSpPr>
          <p:cNvPr id="3277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277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A71A48AA-ACE1-4213-844E-D71657A9137A}" type="slidenum">
              <a:rPr lang="cs-CZ"/>
              <a:pPr/>
              <a:t>2</a:t>
            </a:fld>
            <a:endParaRPr lang="cs-CZ"/>
          </a:p>
        </p:txBody>
      </p:sp>
      <p:sp>
        <p:nvSpPr>
          <p:cNvPr id="3379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379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42E59DBA-8E9B-4C85-8C00-6A684FCA490C}" type="slidenum">
              <a:rPr lang="cs-CZ"/>
              <a:pPr/>
              <a:t>3</a:t>
            </a:fld>
            <a:endParaRPr lang="cs-CZ"/>
          </a:p>
        </p:txBody>
      </p:sp>
      <p:sp>
        <p:nvSpPr>
          <p:cNvPr id="3481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482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D692F35E-7901-4666-BC19-A8DC6C7BD7C2}" type="slidenum">
              <a:rPr lang="cs-CZ"/>
              <a:pPr/>
              <a:t>4</a:t>
            </a:fld>
            <a:endParaRPr lang="cs-CZ"/>
          </a:p>
        </p:txBody>
      </p:sp>
      <p:sp>
        <p:nvSpPr>
          <p:cNvPr id="3584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584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1B03C978-ED4C-4813-A19F-E938CE997F1B}" type="slidenum">
              <a:rPr lang="cs-CZ"/>
              <a:pPr/>
              <a:t>5</a:t>
            </a:fld>
            <a:endParaRPr lang="cs-CZ"/>
          </a:p>
        </p:txBody>
      </p:sp>
      <p:sp>
        <p:nvSpPr>
          <p:cNvPr id="3686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686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5042E11A-A865-4372-869B-0D8F48A2013E}" type="slidenum">
              <a:rPr lang="cs-CZ"/>
              <a:pPr/>
              <a:t>6</a:t>
            </a:fld>
            <a:endParaRPr lang="cs-CZ"/>
          </a:p>
        </p:txBody>
      </p:sp>
      <p:sp>
        <p:nvSpPr>
          <p:cNvPr id="3789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789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751F7CC9-2E2A-4163-B605-22C5BB82BA5D}" type="slidenum">
              <a:rPr lang="cs-CZ"/>
              <a:pPr/>
              <a:t>7</a:t>
            </a:fld>
            <a:endParaRPr lang="cs-CZ"/>
          </a:p>
        </p:txBody>
      </p:sp>
      <p:sp>
        <p:nvSpPr>
          <p:cNvPr id="3891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891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7A8B371D-8771-4F5E-AE2E-E4F9655A20B6}" type="slidenum">
              <a:rPr lang="cs-CZ"/>
              <a:pPr/>
              <a:t>8</a:t>
            </a:fld>
            <a:endParaRPr lang="cs-CZ"/>
          </a:p>
        </p:txBody>
      </p:sp>
      <p:sp>
        <p:nvSpPr>
          <p:cNvPr id="3993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994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2F0F00B0-6EF4-4CD1-89BA-B289AB8C17AD}" type="slidenum">
              <a:rPr lang="cs-CZ"/>
              <a:pPr/>
              <a:t>9</a:t>
            </a:fld>
            <a:endParaRPr lang="cs-CZ"/>
          </a:p>
        </p:txBody>
      </p:sp>
      <p:sp>
        <p:nvSpPr>
          <p:cNvPr id="4096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096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5C16EDFD-EA59-4866-8277-7B6B92F58774}" type="slidenum">
              <a:rPr lang="cs-CZ"/>
              <a:pPr/>
              <a:t>10</a:t>
            </a:fld>
            <a:endParaRPr lang="cs-CZ"/>
          </a:p>
        </p:txBody>
      </p:sp>
      <p:sp>
        <p:nvSpPr>
          <p:cNvPr id="4198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198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5527F2E6-2FF6-4E17-978E-6BE3A1562AF0}" type="slidenum">
              <a:rPr lang="cs-CZ"/>
              <a:pPr/>
              <a:t>11</a:t>
            </a:fld>
            <a:endParaRPr lang="cs-CZ"/>
          </a:p>
        </p:txBody>
      </p:sp>
      <p:sp>
        <p:nvSpPr>
          <p:cNvPr id="4301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301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F0FA5C09-9436-48B7-A96F-678D1958CA43}" type="slidenum">
              <a:rPr lang="cs-CZ"/>
              <a:pPr/>
              <a:t>12</a:t>
            </a:fld>
            <a:endParaRPr lang="cs-CZ"/>
          </a:p>
        </p:txBody>
      </p:sp>
      <p:sp>
        <p:nvSpPr>
          <p:cNvPr id="4403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403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B7138E61-B153-4444-90A1-331ACFFF1B24}" type="slidenum">
              <a:rPr lang="cs-CZ"/>
              <a:pPr/>
              <a:t>13</a:t>
            </a:fld>
            <a:endParaRPr lang="cs-CZ"/>
          </a:p>
        </p:txBody>
      </p:sp>
      <p:sp>
        <p:nvSpPr>
          <p:cNvPr id="4505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506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5826A4F2-64B2-4BA5-9B99-8A5E51042637}" type="slidenum">
              <a:rPr lang="cs-CZ"/>
              <a:pPr/>
              <a:t>14</a:t>
            </a:fld>
            <a:endParaRPr lang="cs-CZ"/>
          </a:p>
        </p:txBody>
      </p:sp>
      <p:sp>
        <p:nvSpPr>
          <p:cNvPr id="4608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608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7E7A4A62-209F-4050-AD70-47CDAE8B0DD9}" type="slidenum">
              <a:rPr lang="cs-CZ"/>
              <a:pPr/>
              <a:t>15</a:t>
            </a:fld>
            <a:endParaRPr lang="cs-CZ"/>
          </a:p>
        </p:txBody>
      </p:sp>
      <p:sp>
        <p:nvSpPr>
          <p:cNvPr id="4710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710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7A94BC4A-A32A-4888-A4CD-8EB24CDC8B6D}" type="slidenum">
              <a:rPr lang="cs-CZ"/>
              <a:pPr/>
              <a:t>16</a:t>
            </a:fld>
            <a:endParaRPr lang="cs-CZ"/>
          </a:p>
        </p:txBody>
      </p:sp>
      <p:sp>
        <p:nvSpPr>
          <p:cNvPr id="4813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813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A366AD5A-3911-4F14-BA10-0DD1AA5C278F}" type="slidenum">
              <a:rPr lang="cs-CZ"/>
              <a:pPr/>
              <a:t>17</a:t>
            </a:fld>
            <a:endParaRPr lang="cs-CZ"/>
          </a:p>
        </p:txBody>
      </p:sp>
      <p:sp>
        <p:nvSpPr>
          <p:cNvPr id="4915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915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1EF7B50A-DF75-426C-8C3C-910C7740E6AE}" type="slidenum">
              <a:rPr lang="cs-CZ"/>
              <a:pPr/>
              <a:t>18</a:t>
            </a:fld>
            <a:endParaRPr lang="cs-CZ"/>
          </a:p>
        </p:txBody>
      </p:sp>
      <p:sp>
        <p:nvSpPr>
          <p:cNvPr id="5017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018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68A09748-1314-4C07-8ECE-D6A55032ABAD}" type="slidenum">
              <a:rPr lang="cs-CZ"/>
              <a:pPr/>
              <a:t>19</a:t>
            </a:fld>
            <a:endParaRPr lang="cs-CZ"/>
          </a:p>
        </p:txBody>
      </p:sp>
      <p:sp>
        <p:nvSpPr>
          <p:cNvPr id="5120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120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0FCD142A-AF2B-46D8-AB3F-A663FE2D7A0C}" type="slidenum">
              <a:rPr lang="cs-CZ"/>
              <a:pPr/>
              <a:t>20</a:t>
            </a:fld>
            <a:endParaRPr lang="cs-CZ"/>
          </a:p>
        </p:txBody>
      </p:sp>
      <p:sp>
        <p:nvSpPr>
          <p:cNvPr id="5222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222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2D951631-3DAA-4473-BD0A-569D7C2FDE48}" type="slidenum">
              <a:rPr lang="cs-CZ"/>
              <a:pPr/>
              <a:t>21</a:t>
            </a:fld>
            <a:endParaRPr lang="cs-CZ"/>
          </a:p>
        </p:txBody>
      </p:sp>
      <p:sp>
        <p:nvSpPr>
          <p:cNvPr id="5325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325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3C91F441-5CBC-44CD-8D76-CC4C14E65DF2}" type="slidenum">
              <a:rPr lang="cs-CZ"/>
              <a:pPr/>
              <a:t>22</a:t>
            </a:fld>
            <a:endParaRPr lang="cs-CZ"/>
          </a:p>
        </p:txBody>
      </p:sp>
      <p:sp>
        <p:nvSpPr>
          <p:cNvPr id="5427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427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7AC6FC46-1250-48AC-9EB9-0DD7DB83DCD3}" type="slidenum">
              <a:rPr lang="cs-CZ"/>
              <a:pPr/>
              <a:t>23</a:t>
            </a:fld>
            <a:endParaRPr lang="cs-CZ"/>
          </a:p>
        </p:txBody>
      </p:sp>
      <p:sp>
        <p:nvSpPr>
          <p:cNvPr id="5529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530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C1203220-9551-430C-873A-2D2407406827}" type="slidenum">
              <a:rPr lang="cs-CZ"/>
              <a:pPr/>
              <a:t>24</a:t>
            </a:fld>
            <a:endParaRPr lang="cs-CZ"/>
          </a:p>
        </p:txBody>
      </p:sp>
      <p:sp>
        <p:nvSpPr>
          <p:cNvPr id="5632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632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8FCE9C26-846A-4136-A505-E49A6EDE27BD}" type="slidenum">
              <a:rPr lang="cs-CZ"/>
              <a:pPr/>
              <a:t>25</a:t>
            </a:fld>
            <a:endParaRPr lang="cs-CZ"/>
          </a:p>
        </p:txBody>
      </p:sp>
      <p:sp>
        <p:nvSpPr>
          <p:cNvPr id="5734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734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E54F5EF3-D946-4328-940E-AC8E4BB17C2C}" type="slidenum">
              <a:rPr lang="cs-CZ"/>
              <a:pPr/>
              <a:t>26</a:t>
            </a:fld>
            <a:endParaRPr lang="cs-CZ"/>
          </a:p>
        </p:txBody>
      </p:sp>
      <p:sp>
        <p:nvSpPr>
          <p:cNvPr id="5837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837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C3FC5715-B7DC-499D-9031-DED45EBF9938}" type="slidenum">
              <a:rPr lang="cs-CZ"/>
              <a:pPr/>
              <a:t>27</a:t>
            </a:fld>
            <a:endParaRPr lang="cs-CZ"/>
          </a:p>
        </p:txBody>
      </p:sp>
      <p:sp>
        <p:nvSpPr>
          <p:cNvPr id="5939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939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2E5EE16E-F464-4F4A-984B-09B286793DFC}" type="slidenum">
              <a:rPr lang="cs-CZ"/>
              <a:pPr/>
              <a:t>28</a:t>
            </a:fld>
            <a:endParaRPr lang="cs-CZ"/>
          </a:p>
        </p:txBody>
      </p:sp>
      <p:sp>
        <p:nvSpPr>
          <p:cNvPr id="6041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6042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1F0811-60A4-4911-9CDB-5D06950596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9C3364-A246-4B0C-96D6-51731F5874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585F40-BEE5-453F-AADA-16F1DC3BD9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91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91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6F017D-F91E-4B3D-93EF-8E2CD1C37C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2F782F-0C76-406E-B39D-28A9FDB5AC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4336E8-2F7C-4D28-B2C3-EA156E8784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187083-A8DB-4FB3-B252-7555794740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9FAE-EA80-4A9E-A04C-82F020673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016FA8-3DF0-45F1-AED9-B86A957D6F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EBDFD8-32B5-46E4-9A39-857CAD64DB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31763"/>
            <a:ext cx="2055813" cy="59975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31763"/>
            <a:ext cx="6019800" cy="59975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373EBB-D848-4C7F-A33D-0DF4795154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3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66466F-9D8D-47F7-B04C-7DC0833A03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3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E4895B-B66A-4ACD-8C2E-83EF200CA3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3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083652-F7FE-4F17-A06E-16F5208FF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3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75BCC6-5F66-45F5-BD4C-97D9DB4D86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3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4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89E027-C149-4C52-BC86-C81EB624B7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B5FB74-6741-4145-BA7D-0057D6F153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3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99DB8D-B3FC-4FF0-BB03-C378D73F8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3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7466CA-448A-4D16-A982-9EFF9C426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3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14A4EF-6C17-42C7-9619-26C9CF39A0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3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CF9155-7E00-4186-9900-1E49535C40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600200"/>
            <a:ext cx="2057400" cy="45259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6019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3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BAEDD-6F15-4B25-A30C-FBCBD1DD0B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"/>
          <p:cNvGrpSpPr>
            <a:grpSpLocks/>
          </p:cNvGrpSpPr>
          <p:nvPr/>
        </p:nvGrpSpPr>
        <p:grpSpPr bwMode="auto">
          <a:xfrm>
            <a:off x="0" y="0"/>
            <a:ext cx="9142413" cy="6854825"/>
            <a:chOff x="0" y="0"/>
            <a:chExt cx="5759" cy="4318"/>
          </a:xfrm>
        </p:grpSpPr>
        <p:sp>
          <p:nvSpPr>
            <p:cNvPr id="1032" name="Freeform 2"/>
            <p:cNvSpPr>
              <a:spLocks noChangeArrowheads="1"/>
            </p:cNvSpPr>
            <p:nvPr/>
          </p:nvSpPr>
          <p:spPr bwMode="auto">
            <a:xfrm>
              <a:off x="0" y="12"/>
              <a:ext cx="5757" cy="3272"/>
            </a:xfrm>
            <a:custGeom>
              <a:avLst/>
              <a:gdLst>
                <a:gd name="T0" fmla="*/ 3202 w 5740"/>
                <a:gd name="T1" fmla="*/ 1815 h 3273"/>
                <a:gd name="T2" fmla="*/ 0 w 5740"/>
                <a:gd name="T3" fmla="*/ 0 h 3273"/>
                <a:gd name="T4" fmla="*/ 0 w 5740"/>
                <a:gd name="T5" fmla="*/ 522 h 3273"/>
                <a:gd name="T6" fmla="*/ 3046 w 5740"/>
                <a:gd name="T7" fmla="*/ 1977 h 3273"/>
                <a:gd name="T8" fmla="*/ 5757 w 5740"/>
                <a:gd name="T9" fmla="*/ 3272 h 3273"/>
                <a:gd name="T10" fmla="*/ 5757 w 5740"/>
                <a:gd name="T11" fmla="*/ 3266 h 3273"/>
                <a:gd name="T12" fmla="*/ 3202 w 5740"/>
                <a:gd name="T13" fmla="*/ 1815 h 3273"/>
                <a:gd name="T14" fmla="*/ 3202 w 5740"/>
                <a:gd name="T15" fmla="*/ 1815 h 327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rgbClr val="000051"/>
                </a:gs>
                <a:gs pos="100000">
                  <a:srgbClr val="00008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3" name="Freeform 3"/>
            <p:cNvSpPr>
              <a:spLocks noChangeArrowheads="1"/>
            </p:cNvSpPr>
            <p:nvPr/>
          </p:nvSpPr>
          <p:spPr bwMode="auto">
            <a:xfrm>
              <a:off x="149" y="0"/>
              <a:ext cx="5608" cy="3242"/>
            </a:xfrm>
            <a:custGeom>
              <a:avLst/>
              <a:gdLst>
                <a:gd name="T0" fmla="*/ 3173 w 5591"/>
                <a:gd name="T1" fmla="*/ 1713 h 3243"/>
                <a:gd name="T2" fmla="*/ 432 w 5591"/>
                <a:gd name="T3" fmla="*/ 0 h 3243"/>
                <a:gd name="T4" fmla="*/ 0 w 5591"/>
                <a:gd name="T5" fmla="*/ 0 h 3243"/>
                <a:gd name="T6" fmla="*/ 3095 w 5591"/>
                <a:gd name="T7" fmla="*/ 1785 h 3243"/>
                <a:gd name="T8" fmla="*/ 5608 w 5591"/>
                <a:gd name="T9" fmla="*/ 3242 h 3243"/>
                <a:gd name="T10" fmla="*/ 5608 w 5591"/>
                <a:gd name="T11" fmla="*/ 3236 h 3243"/>
                <a:gd name="T12" fmla="*/ 3173 w 5591"/>
                <a:gd name="T13" fmla="*/ 1713 h 3243"/>
                <a:gd name="T14" fmla="*/ 3173 w 5591"/>
                <a:gd name="T15" fmla="*/ 1713 h 324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rgbClr val="00005C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" name="Freeform 4"/>
            <p:cNvSpPr>
              <a:spLocks noChangeArrowheads="1"/>
            </p:cNvSpPr>
            <p:nvPr/>
          </p:nvSpPr>
          <p:spPr bwMode="auto">
            <a:xfrm>
              <a:off x="0" y="3433"/>
              <a:ext cx="4037" cy="190"/>
            </a:xfrm>
            <a:custGeom>
              <a:avLst/>
              <a:gdLst>
                <a:gd name="T0" fmla="*/ 0 w 4042"/>
                <a:gd name="T1" fmla="*/ 154 h 192"/>
                <a:gd name="T2" fmla="*/ 4037 w 4042"/>
                <a:gd name="T3" fmla="*/ 190 h 192"/>
                <a:gd name="T4" fmla="*/ 4037 w 4042"/>
                <a:gd name="T5" fmla="*/ 143 h 192"/>
                <a:gd name="T6" fmla="*/ 0 w 4042"/>
                <a:gd name="T7" fmla="*/ 0 h 192"/>
                <a:gd name="T8" fmla="*/ 0 w 4042"/>
                <a:gd name="T9" fmla="*/ 154 h 192"/>
                <a:gd name="T10" fmla="*/ 0 w 4042"/>
                <a:gd name="T11" fmla="*/ 154 h 19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rgbClr val="000060"/>
                </a:gs>
                <a:gs pos="100000">
                  <a:srgbClr val="00008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" name="Freeform 5"/>
            <p:cNvSpPr>
              <a:spLocks noChangeArrowheads="1"/>
            </p:cNvSpPr>
            <p:nvPr/>
          </p:nvSpPr>
          <p:spPr bwMode="auto">
            <a:xfrm>
              <a:off x="4038" y="3577"/>
              <a:ext cx="1719" cy="64"/>
            </a:xfrm>
            <a:custGeom>
              <a:avLst/>
              <a:gdLst>
                <a:gd name="T0" fmla="*/ 1719 w 1722"/>
                <a:gd name="T1" fmla="*/ 64 h 66"/>
                <a:gd name="T2" fmla="*/ 1719 w 1722"/>
                <a:gd name="T3" fmla="*/ 58 h 66"/>
                <a:gd name="T4" fmla="*/ 0 w 1722"/>
                <a:gd name="T5" fmla="*/ 0 h 66"/>
                <a:gd name="T6" fmla="*/ 0 w 1722"/>
                <a:gd name="T7" fmla="*/ 47 h 66"/>
                <a:gd name="T8" fmla="*/ 1719 w 1722"/>
                <a:gd name="T9" fmla="*/ 64 h 66"/>
                <a:gd name="T10" fmla="*/ 1719 w 1722"/>
                <a:gd name="T11" fmla="*/ 64 h 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rgbClr val="000080"/>
                </a:gs>
                <a:gs pos="100000">
                  <a:srgbClr val="000099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6" name="Freeform 6"/>
            <p:cNvSpPr>
              <a:spLocks noChangeArrowheads="1"/>
            </p:cNvSpPr>
            <p:nvPr/>
          </p:nvSpPr>
          <p:spPr bwMode="auto">
            <a:xfrm>
              <a:off x="0" y="3726"/>
              <a:ext cx="4783" cy="328"/>
            </a:xfrm>
            <a:custGeom>
              <a:avLst/>
              <a:gdLst>
                <a:gd name="T0" fmla="*/ 0 w 4789"/>
                <a:gd name="T1" fmla="*/ 328 h 329"/>
                <a:gd name="T2" fmla="*/ 4783 w 4789"/>
                <a:gd name="T3" fmla="*/ 77 h 329"/>
                <a:gd name="T4" fmla="*/ 4783 w 4789"/>
                <a:gd name="T5" fmla="*/ 0 h 329"/>
                <a:gd name="T6" fmla="*/ 0 w 4789"/>
                <a:gd name="T7" fmla="*/ 107 h 329"/>
                <a:gd name="T8" fmla="*/ 0 w 4789"/>
                <a:gd name="T9" fmla="*/ 328 h 329"/>
                <a:gd name="T10" fmla="*/ 0 w 4789"/>
                <a:gd name="T11" fmla="*/ 328 h 32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rgbClr val="00007C"/>
                </a:gs>
                <a:gs pos="100000">
                  <a:srgbClr val="000099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7" name="Freeform 7"/>
            <p:cNvSpPr>
              <a:spLocks noChangeArrowheads="1"/>
            </p:cNvSpPr>
            <p:nvPr/>
          </p:nvSpPr>
          <p:spPr bwMode="auto">
            <a:xfrm>
              <a:off x="4784" y="3702"/>
              <a:ext cx="973" cy="100"/>
            </a:xfrm>
            <a:custGeom>
              <a:avLst/>
              <a:gdLst>
                <a:gd name="T0" fmla="*/ 973 w 975"/>
                <a:gd name="T1" fmla="*/ 48 h 101"/>
                <a:gd name="T2" fmla="*/ 973 w 975"/>
                <a:gd name="T3" fmla="*/ 0 h 101"/>
                <a:gd name="T4" fmla="*/ 0 w 975"/>
                <a:gd name="T5" fmla="*/ 24 h 101"/>
                <a:gd name="T6" fmla="*/ 0 w 975"/>
                <a:gd name="T7" fmla="*/ 100 h 101"/>
                <a:gd name="T8" fmla="*/ 973 w 975"/>
                <a:gd name="T9" fmla="*/ 48 h 101"/>
                <a:gd name="T10" fmla="*/ 973 w 975"/>
                <a:gd name="T11" fmla="*/ 48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rgbClr val="0000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8" name="Freeform 8"/>
            <p:cNvSpPr>
              <a:spLocks noChangeArrowheads="1"/>
            </p:cNvSpPr>
            <p:nvPr/>
          </p:nvSpPr>
          <p:spPr bwMode="auto">
            <a:xfrm>
              <a:off x="3619" y="3815"/>
              <a:ext cx="2138" cy="197"/>
            </a:xfrm>
            <a:custGeom>
              <a:avLst/>
              <a:gdLst>
                <a:gd name="T0" fmla="*/ 2138 w 2141"/>
                <a:gd name="T1" fmla="*/ 0 h 198"/>
                <a:gd name="T2" fmla="*/ 0 w 2141"/>
                <a:gd name="T3" fmla="*/ 155 h 198"/>
                <a:gd name="T4" fmla="*/ 0 w 2141"/>
                <a:gd name="T5" fmla="*/ 197 h 198"/>
                <a:gd name="T6" fmla="*/ 2138 w 2141"/>
                <a:gd name="T7" fmla="*/ 0 h 198"/>
                <a:gd name="T8" fmla="*/ 2138 w 2141"/>
                <a:gd name="T9" fmla="*/ 0 h 1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rgbClr val="0000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" name="Freeform 9"/>
            <p:cNvSpPr>
              <a:spLocks noChangeArrowheads="1"/>
            </p:cNvSpPr>
            <p:nvPr/>
          </p:nvSpPr>
          <p:spPr bwMode="auto">
            <a:xfrm>
              <a:off x="0" y="3971"/>
              <a:ext cx="3618" cy="347"/>
            </a:xfrm>
            <a:custGeom>
              <a:avLst/>
              <a:gdLst>
                <a:gd name="T0" fmla="*/ 0 w 3623"/>
                <a:gd name="T1" fmla="*/ 347 h 348"/>
                <a:gd name="T2" fmla="*/ 311 w 3623"/>
                <a:gd name="T3" fmla="*/ 347 h 348"/>
                <a:gd name="T4" fmla="*/ 3618 w 3623"/>
                <a:gd name="T5" fmla="*/ 42 h 348"/>
                <a:gd name="T6" fmla="*/ 3618 w 3623"/>
                <a:gd name="T7" fmla="*/ 0 h 348"/>
                <a:gd name="T8" fmla="*/ 0 w 3623"/>
                <a:gd name="T9" fmla="*/ 263 h 348"/>
                <a:gd name="T10" fmla="*/ 0 w 3623"/>
                <a:gd name="T11" fmla="*/ 347 h 348"/>
                <a:gd name="T12" fmla="*/ 0 w 3623"/>
                <a:gd name="T13" fmla="*/ 347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rgbClr val="00006E"/>
                </a:gs>
                <a:gs pos="100000">
                  <a:srgbClr val="000099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0" name="Freeform 10"/>
            <p:cNvSpPr>
              <a:spLocks noChangeArrowheads="1"/>
            </p:cNvSpPr>
            <p:nvPr/>
          </p:nvSpPr>
          <p:spPr bwMode="auto">
            <a:xfrm>
              <a:off x="2097" y="4043"/>
              <a:ext cx="2513" cy="275"/>
            </a:xfrm>
            <a:custGeom>
              <a:avLst/>
              <a:gdLst>
                <a:gd name="T0" fmla="*/ 2179 w 2517"/>
                <a:gd name="T1" fmla="*/ 275 h 276"/>
                <a:gd name="T2" fmla="*/ 2513 w 2517"/>
                <a:gd name="T3" fmla="*/ 203 h 276"/>
                <a:gd name="T4" fmla="*/ 2256 w 2517"/>
                <a:gd name="T5" fmla="*/ 0 h 276"/>
                <a:gd name="T6" fmla="*/ 0 w 2517"/>
                <a:gd name="T7" fmla="*/ 275 h 276"/>
                <a:gd name="T8" fmla="*/ 2179 w 2517"/>
                <a:gd name="T9" fmla="*/ 275 h 276"/>
                <a:gd name="T10" fmla="*/ 2179 w 2517"/>
                <a:gd name="T11" fmla="*/ 275 h 2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rgbClr val="0000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1" name="Freeform 11"/>
            <p:cNvSpPr>
              <a:spLocks noChangeArrowheads="1"/>
            </p:cNvSpPr>
            <p:nvPr/>
          </p:nvSpPr>
          <p:spPr bwMode="auto">
            <a:xfrm>
              <a:off x="4354" y="3869"/>
              <a:ext cx="1403" cy="377"/>
            </a:xfrm>
            <a:custGeom>
              <a:avLst/>
              <a:gdLst>
                <a:gd name="T0" fmla="*/ 1403 w 1405"/>
                <a:gd name="T1" fmla="*/ 126 h 378"/>
                <a:gd name="T2" fmla="*/ 1403 w 1405"/>
                <a:gd name="T3" fmla="*/ 0 h 378"/>
                <a:gd name="T4" fmla="*/ 0 w 1405"/>
                <a:gd name="T5" fmla="*/ 174 h 378"/>
                <a:gd name="T6" fmla="*/ 257 w 1405"/>
                <a:gd name="T7" fmla="*/ 377 h 378"/>
                <a:gd name="T8" fmla="*/ 1403 w 1405"/>
                <a:gd name="T9" fmla="*/ 126 h 378"/>
                <a:gd name="T10" fmla="*/ 1403 w 1405"/>
                <a:gd name="T11" fmla="*/ 126 h 37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rgbClr val="07079B"/>
                </a:gs>
                <a:gs pos="100000">
                  <a:srgbClr val="000099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2" name="Freeform 12"/>
            <p:cNvSpPr>
              <a:spLocks noChangeArrowheads="1"/>
            </p:cNvSpPr>
            <p:nvPr/>
          </p:nvSpPr>
          <p:spPr bwMode="auto">
            <a:xfrm>
              <a:off x="5030" y="3151"/>
              <a:ext cx="727" cy="239"/>
            </a:xfrm>
            <a:custGeom>
              <a:avLst/>
              <a:gdLst>
                <a:gd name="T0" fmla="*/ 727 w 729"/>
                <a:gd name="T1" fmla="*/ 239 h 240"/>
                <a:gd name="T2" fmla="*/ 0 w 729"/>
                <a:gd name="T3" fmla="*/ 0 h 240"/>
                <a:gd name="T4" fmla="*/ 0 w 729"/>
                <a:gd name="T5" fmla="*/ 6 h 240"/>
                <a:gd name="T6" fmla="*/ 727 w 729"/>
                <a:gd name="T7" fmla="*/ 239 h 240"/>
                <a:gd name="T8" fmla="*/ 727 w 729"/>
                <a:gd name="T9" fmla="*/ 239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rgbClr val="0000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3" name="Freeform 13"/>
            <p:cNvSpPr>
              <a:spLocks noChangeArrowheads="1"/>
            </p:cNvSpPr>
            <p:nvPr/>
          </p:nvSpPr>
          <p:spPr bwMode="auto">
            <a:xfrm>
              <a:off x="0" y="1486"/>
              <a:ext cx="5029" cy="1670"/>
            </a:xfrm>
            <a:custGeom>
              <a:avLst/>
              <a:gdLst>
                <a:gd name="T0" fmla="*/ 0 w 5035"/>
                <a:gd name="T1" fmla="*/ 72 h 1672"/>
                <a:gd name="T2" fmla="*/ 5029 w 5035"/>
                <a:gd name="T3" fmla="*/ 1670 h 1672"/>
                <a:gd name="T4" fmla="*/ 5029 w 5035"/>
                <a:gd name="T5" fmla="*/ 1664 h 1672"/>
                <a:gd name="T6" fmla="*/ 0 w 5035"/>
                <a:gd name="T7" fmla="*/ 0 h 1672"/>
                <a:gd name="T8" fmla="*/ 0 w 5035"/>
                <a:gd name="T9" fmla="*/ 72 h 1672"/>
                <a:gd name="T10" fmla="*/ 0 w 5035"/>
                <a:gd name="T11" fmla="*/ 72 h 167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rgbClr val="000053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4" name="Freeform 14"/>
            <p:cNvSpPr>
              <a:spLocks noChangeArrowheads="1"/>
            </p:cNvSpPr>
            <p:nvPr/>
          </p:nvSpPr>
          <p:spPr bwMode="auto">
            <a:xfrm>
              <a:off x="5030" y="3049"/>
              <a:ext cx="727" cy="317"/>
            </a:xfrm>
            <a:custGeom>
              <a:avLst/>
              <a:gdLst>
                <a:gd name="T0" fmla="*/ 727 w 729"/>
                <a:gd name="T1" fmla="*/ 317 h 318"/>
                <a:gd name="T2" fmla="*/ 727 w 729"/>
                <a:gd name="T3" fmla="*/ 311 h 318"/>
                <a:gd name="T4" fmla="*/ 0 w 729"/>
                <a:gd name="T5" fmla="*/ 0 h 318"/>
                <a:gd name="T6" fmla="*/ 0 w 729"/>
                <a:gd name="T7" fmla="*/ 54 h 318"/>
                <a:gd name="T8" fmla="*/ 727 w 729"/>
                <a:gd name="T9" fmla="*/ 317 h 318"/>
                <a:gd name="T10" fmla="*/ 727 w 729"/>
                <a:gd name="T11" fmla="*/ 317 h 31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rgbClr val="000099"/>
                </a:gs>
                <a:gs pos="100000">
                  <a:srgbClr val="00008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5" name="Freeform 15"/>
            <p:cNvSpPr>
              <a:spLocks noChangeArrowheads="1"/>
            </p:cNvSpPr>
            <p:nvPr/>
          </p:nvSpPr>
          <p:spPr bwMode="auto">
            <a:xfrm>
              <a:off x="0" y="916"/>
              <a:ext cx="5029" cy="2186"/>
            </a:xfrm>
            <a:custGeom>
              <a:avLst/>
              <a:gdLst>
                <a:gd name="T0" fmla="*/ 0 w 5035"/>
                <a:gd name="T1" fmla="*/ 396 h 2188"/>
                <a:gd name="T2" fmla="*/ 5029 w 5035"/>
                <a:gd name="T3" fmla="*/ 2186 h 2188"/>
                <a:gd name="T4" fmla="*/ 5029 w 5035"/>
                <a:gd name="T5" fmla="*/ 2132 h 2188"/>
                <a:gd name="T6" fmla="*/ 0 w 5035"/>
                <a:gd name="T7" fmla="*/ 0 h 2188"/>
                <a:gd name="T8" fmla="*/ 0 w 5035"/>
                <a:gd name="T9" fmla="*/ 396 h 2188"/>
                <a:gd name="T10" fmla="*/ 0 w 5035"/>
                <a:gd name="T11" fmla="*/ 396 h 218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rgbClr val="000055"/>
                </a:gs>
                <a:gs pos="100000">
                  <a:srgbClr val="00008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6" name="Freeform 16"/>
            <p:cNvSpPr>
              <a:spLocks noChangeArrowheads="1"/>
            </p:cNvSpPr>
            <p:nvPr/>
          </p:nvSpPr>
          <p:spPr bwMode="auto">
            <a:xfrm>
              <a:off x="2294" y="0"/>
              <a:ext cx="3158" cy="2724"/>
            </a:xfrm>
            <a:custGeom>
              <a:avLst/>
              <a:gdLst>
                <a:gd name="T0" fmla="*/ 0 w 3163"/>
                <a:gd name="T1" fmla="*/ 0 h 2727"/>
                <a:gd name="T2" fmla="*/ 3140 w 3163"/>
                <a:gd name="T3" fmla="*/ 2724 h 2727"/>
                <a:gd name="T4" fmla="*/ 3158 w 3163"/>
                <a:gd name="T5" fmla="*/ 2701 h 2727"/>
                <a:gd name="T6" fmla="*/ 102 w 3163"/>
                <a:gd name="T7" fmla="*/ 0 h 2727"/>
                <a:gd name="T8" fmla="*/ 0 w 3163"/>
                <a:gd name="T9" fmla="*/ 0 h 2727"/>
                <a:gd name="T10" fmla="*/ 0 w 3163"/>
                <a:gd name="T11" fmla="*/ 0 h 272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6A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7" name="Freeform 17"/>
            <p:cNvSpPr>
              <a:spLocks noChangeArrowheads="1"/>
            </p:cNvSpPr>
            <p:nvPr/>
          </p:nvSpPr>
          <p:spPr bwMode="auto">
            <a:xfrm>
              <a:off x="5435" y="2702"/>
              <a:ext cx="322" cy="298"/>
            </a:xfrm>
            <a:custGeom>
              <a:avLst/>
              <a:gdLst>
                <a:gd name="T0" fmla="*/ 322 w 323"/>
                <a:gd name="T1" fmla="*/ 298 h 299"/>
                <a:gd name="T2" fmla="*/ 322 w 323"/>
                <a:gd name="T3" fmla="*/ 262 h 299"/>
                <a:gd name="T4" fmla="*/ 18 w 323"/>
                <a:gd name="T5" fmla="*/ 0 h 299"/>
                <a:gd name="T6" fmla="*/ 0 w 323"/>
                <a:gd name="T7" fmla="*/ 23 h 299"/>
                <a:gd name="T8" fmla="*/ 322 w 323"/>
                <a:gd name="T9" fmla="*/ 298 h 299"/>
                <a:gd name="T10" fmla="*/ 322 w 323"/>
                <a:gd name="T11" fmla="*/ 298 h 2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rgbClr val="0E0E9E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8" name="Freeform 18"/>
            <p:cNvSpPr>
              <a:spLocks noChangeArrowheads="1"/>
            </p:cNvSpPr>
            <p:nvPr/>
          </p:nvSpPr>
          <p:spPr bwMode="auto">
            <a:xfrm>
              <a:off x="5477" y="2588"/>
              <a:ext cx="280" cy="334"/>
            </a:xfrm>
            <a:custGeom>
              <a:avLst/>
              <a:gdLst>
                <a:gd name="T0" fmla="*/ 280 w 281"/>
                <a:gd name="T1" fmla="*/ 334 h 335"/>
                <a:gd name="T2" fmla="*/ 280 w 281"/>
                <a:gd name="T3" fmla="*/ 172 h 335"/>
                <a:gd name="T4" fmla="*/ 96 w 281"/>
                <a:gd name="T5" fmla="*/ 0 h 335"/>
                <a:gd name="T6" fmla="*/ 0 w 281"/>
                <a:gd name="T7" fmla="*/ 90 h 335"/>
                <a:gd name="T8" fmla="*/ 280 w 281"/>
                <a:gd name="T9" fmla="*/ 334 h 335"/>
                <a:gd name="T10" fmla="*/ 280 w 281"/>
                <a:gd name="T11" fmla="*/ 334 h 33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rgbClr val="0000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9" name="Freeform 19"/>
            <p:cNvSpPr>
              <a:spLocks noChangeArrowheads="1"/>
            </p:cNvSpPr>
            <p:nvPr/>
          </p:nvSpPr>
          <p:spPr bwMode="auto">
            <a:xfrm>
              <a:off x="2454" y="0"/>
              <a:ext cx="3118" cy="2677"/>
            </a:xfrm>
            <a:custGeom>
              <a:avLst/>
              <a:gdLst>
                <a:gd name="T0" fmla="*/ 0 w 3122"/>
                <a:gd name="T1" fmla="*/ 0 h 2680"/>
                <a:gd name="T2" fmla="*/ 3022 w 3122"/>
                <a:gd name="T3" fmla="*/ 2677 h 2680"/>
                <a:gd name="T4" fmla="*/ 3118 w 3122"/>
                <a:gd name="T5" fmla="*/ 2587 h 2680"/>
                <a:gd name="T6" fmla="*/ 383 w 3122"/>
                <a:gd name="T7" fmla="*/ 0 h 2680"/>
                <a:gd name="T8" fmla="*/ 0 w 3122"/>
                <a:gd name="T9" fmla="*/ 0 h 2680"/>
                <a:gd name="T10" fmla="*/ 0 w 3122"/>
                <a:gd name="T11" fmla="*/ 0 h 268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46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0" name="Freeform 20"/>
            <p:cNvSpPr>
              <a:spLocks noChangeArrowheads="1"/>
            </p:cNvSpPr>
            <p:nvPr/>
          </p:nvSpPr>
          <p:spPr bwMode="auto">
            <a:xfrm>
              <a:off x="5626" y="2534"/>
              <a:ext cx="131" cy="131"/>
            </a:xfrm>
            <a:custGeom>
              <a:avLst/>
              <a:gdLst>
                <a:gd name="T0" fmla="*/ 131 w 132"/>
                <a:gd name="T1" fmla="*/ 131 h 132"/>
                <a:gd name="T2" fmla="*/ 0 w 132"/>
                <a:gd name="T3" fmla="*/ 0 h 132"/>
                <a:gd name="T4" fmla="*/ 0 w 132"/>
                <a:gd name="T5" fmla="*/ 0 h 132"/>
                <a:gd name="T6" fmla="*/ 131 w 132"/>
                <a:gd name="T7" fmla="*/ 131 h 132"/>
                <a:gd name="T8" fmla="*/ 131 w 132"/>
                <a:gd name="T9" fmla="*/ 131 h 1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1" name="Freeform 21"/>
            <p:cNvSpPr>
              <a:spLocks noChangeArrowheads="1"/>
            </p:cNvSpPr>
            <p:nvPr/>
          </p:nvSpPr>
          <p:spPr bwMode="auto">
            <a:xfrm>
              <a:off x="3112" y="0"/>
              <a:ext cx="2513" cy="2533"/>
            </a:xfrm>
            <a:custGeom>
              <a:avLst/>
              <a:gdLst>
                <a:gd name="T0" fmla="*/ 0 w 2517"/>
                <a:gd name="T1" fmla="*/ 0 h 2536"/>
                <a:gd name="T2" fmla="*/ 2513 w 2517"/>
                <a:gd name="T3" fmla="*/ 2533 h 2536"/>
                <a:gd name="T4" fmla="*/ 2513 w 2517"/>
                <a:gd name="T5" fmla="*/ 2533 h 2536"/>
                <a:gd name="T6" fmla="*/ 66 w 2517"/>
                <a:gd name="T7" fmla="*/ 0 h 2536"/>
                <a:gd name="T8" fmla="*/ 0 w 2517"/>
                <a:gd name="T9" fmla="*/ 0 h 2536"/>
                <a:gd name="T10" fmla="*/ 0 w 2517"/>
                <a:gd name="T11" fmla="*/ 0 h 25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4E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2" name="Freeform 22"/>
            <p:cNvSpPr>
              <a:spLocks noChangeArrowheads="1"/>
            </p:cNvSpPr>
            <p:nvPr/>
          </p:nvSpPr>
          <p:spPr bwMode="auto">
            <a:xfrm>
              <a:off x="3488" y="0"/>
              <a:ext cx="2197" cy="2479"/>
            </a:xfrm>
            <a:custGeom>
              <a:avLst/>
              <a:gdLst>
                <a:gd name="T0" fmla="*/ 0 w 2200"/>
                <a:gd name="T1" fmla="*/ 0 h 2482"/>
                <a:gd name="T2" fmla="*/ 2185 w 2200"/>
                <a:gd name="T3" fmla="*/ 2479 h 2482"/>
                <a:gd name="T4" fmla="*/ 2197 w 2200"/>
                <a:gd name="T5" fmla="*/ 2473 h 2482"/>
                <a:gd name="T6" fmla="*/ 317 w 2200"/>
                <a:gd name="T7" fmla="*/ 0 h 2482"/>
                <a:gd name="T8" fmla="*/ 0 w 2200"/>
                <a:gd name="T9" fmla="*/ 0 h 2482"/>
                <a:gd name="T10" fmla="*/ 0 w 2200"/>
                <a:gd name="T11" fmla="*/ 0 h 24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64"/>
                </a:gs>
                <a:gs pos="100000">
                  <a:srgbClr val="000080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3" name="Freeform 23"/>
            <p:cNvSpPr>
              <a:spLocks noChangeArrowheads="1"/>
            </p:cNvSpPr>
            <p:nvPr/>
          </p:nvSpPr>
          <p:spPr bwMode="auto">
            <a:xfrm>
              <a:off x="5674" y="2474"/>
              <a:ext cx="83" cy="95"/>
            </a:xfrm>
            <a:custGeom>
              <a:avLst/>
              <a:gdLst>
                <a:gd name="T0" fmla="*/ 83 w 84"/>
                <a:gd name="T1" fmla="*/ 95 h 96"/>
                <a:gd name="T2" fmla="*/ 83 w 84"/>
                <a:gd name="T3" fmla="*/ 89 h 96"/>
                <a:gd name="T4" fmla="*/ 12 w 84"/>
                <a:gd name="T5" fmla="*/ 0 h 96"/>
                <a:gd name="T6" fmla="*/ 0 w 84"/>
                <a:gd name="T7" fmla="*/ 6 h 96"/>
                <a:gd name="T8" fmla="*/ 83 w 84"/>
                <a:gd name="T9" fmla="*/ 95 h 96"/>
                <a:gd name="T10" fmla="*/ 83 w 84"/>
                <a:gd name="T11" fmla="*/ 95 h 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rgbClr val="1616A1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4" name="Freeform 24"/>
            <p:cNvSpPr>
              <a:spLocks noChangeArrowheads="1"/>
            </p:cNvSpPr>
            <p:nvPr/>
          </p:nvSpPr>
          <p:spPr bwMode="auto">
            <a:xfrm>
              <a:off x="5603" y="850"/>
              <a:ext cx="154" cy="515"/>
            </a:xfrm>
            <a:custGeom>
              <a:avLst/>
              <a:gdLst>
                <a:gd name="T0" fmla="*/ 154 w 155"/>
                <a:gd name="T1" fmla="*/ 515 h 516"/>
                <a:gd name="T2" fmla="*/ 154 w 155"/>
                <a:gd name="T3" fmla="*/ 204 h 516"/>
                <a:gd name="T4" fmla="*/ 77 w 155"/>
                <a:gd name="T5" fmla="*/ 0 h 516"/>
                <a:gd name="T6" fmla="*/ 0 w 155"/>
                <a:gd name="T7" fmla="*/ 192 h 516"/>
                <a:gd name="T8" fmla="*/ 154 w 155"/>
                <a:gd name="T9" fmla="*/ 515 h 516"/>
                <a:gd name="T10" fmla="*/ 154 w 155"/>
                <a:gd name="T11" fmla="*/ 515 h 5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5" name="Freeform 25"/>
            <p:cNvSpPr>
              <a:spLocks noChangeArrowheads="1"/>
            </p:cNvSpPr>
            <p:nvPr/>
          </p:nvSpPr>
          <p:spPr bwMode="auto">
            <a:xfrm>
              <a:off x="5107" y="0"/>
              <a:ext cx="572" cy="1041"/>
            </a:xfrm>
            <a:custGeom>
              <a:avLst/>
              <a:gdLst>
                <a:gd name="T0" fmla="*/ 0 w 574"/>
                <a:gd name="T1" fmla="*/ 0 h 1043"/>
                <a:gd name="T2" fmla="*/ 495 w 574"/>
                <a:gd name="T3" fmla="*/ 1041 h 1043"/>
                <a:gd name="T4" fmla="*/ 572 w 574"/>
                <a:gd name="T5" fmla="*/ 849 h 1043"/>
                <a:gd name="T6" fmla="*/ 250 w 574"/>
                <a:gd name="T7" fmla="*/ 0 h 1043"/>
                <a:gd name="T8" fmla="*/ 0 w 574"/>
                <a:gd name="T9" fmla="*/ 0 h 1043"/>
                <a:gd name="T10" fmla="*/ 0 w 574"/>
                <a:gd name="T11" fmla="*/ 0 h 104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55"/>
                </a:gs>
                <a:gs pos="100000">
                  <a:srgbClr val="000080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6" name="Freeform 26"/>
            <p:cNvSpPr>
              <a:spLocks noChangeArrowheads="1"/>
            </p:cNvSpPr>
            <p:nvPr/>
          </p:nvSpPr>
          <p:spPr bwMode="auto">
            <a:xfrm>
              <a:off x="5411" y="0"/>
              <a:ext cx="340" cy="795"/>
            </a:xfrm>
            <a:custGeom>
              <a:avLst/>
              <a:gdLst>
                <a:gd name="T0" fmla="*/ 144 w 341"/>
                <a:gd name="T1" fmla="*/ 0 h 797"/>
                <a:gd name="T2" fmla="*/ 0 w 341"/>
                <a:gd name="T3" fmla="*/ 0 h 797"/>
                <a:gd name="T4" fmla="*/ 286 w 341"/>
                <a:gd name="T5" fmla="*/ 795 h 797"/>
                <a:gd name="T6" fmla="*/ 340 w 341"/>
                <a:gd name="T7" fmla="*/ 651 h 797"/>
                <a:gd name="T8" fmla="*/ 144 w 341"/>
                <a:gd name="T9" fmla="*/ 0 h 797"/>
                <a:gd name="T10" fmla="*/ 144 w 341"/>
                <a:gd name="T11" fmla="*/ 0 h 79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59"/>
                </a:gs>
                <a:gs pos="100000">
                  <a:srgbClr val="000080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7" name="Freeform 27"/>
            <p:cNvSpPr>
              <a:spLocks noChangeArrowheads="1"/>
            </p:cNvSpPr>
            <p:nvPr/>
          </p:nvSpPr>
          <p:spPr bwMode="auto">
            <a:xfrm>
              <a:off x="5698" y="653"/>
              <a:ext cx="59" cy="310"/>
            </a:xfrm>
            <a:custGeom>
              <a:avLst/>
              <a:gdLst>
                <a:gd name="T0" fmla="*/ 0 w 60"/>
                <a:gd name="T1" fmla="*/ 143 h 312"/>
                <a:gd name="T2" fmla="*/ 59 w 60"/>
                <a:gd name="T3" fmla="*/ 310 h 312"/>
                <a:gd name="T4" fmla="*/ 59 w 60"/>
                <a:gd name="T5" fmla="*/ 6 h 312"/>
                <a:gd name="T6" fmla="*/ 53 w 60"/>
                <a:gd name="T7" fmla="*/ 0 h 312"/>
                <a:gd name="T8" fmla="*/ 0 w 60"/>
                <a:gd name="T9" fmla="*/ 143 h 312"/>
                <a:gd name="T10" fmla="*/ 0 w 60"/>
                <a:gd name="T11" fmla="*/ 143 h 3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8" name="Freeform 28"/>
            <p:cNvSpPr>
              <a:spLocks noChangeArrowheads="1"/>
            </p:cNvSpPr>
            <p:nvPr/>
          </p:nvSpPr>
          <p:spPr bwMode="auto">
            <a:xfrm>
              <a:off x="2" y="1601"/>
              <a:ext cx="5751" cy="1863"/>
            </a:xfrm>
            <a:custGeom>
              <a:avLst/>
              <a:gdLst>
                <a:gd name="T0" fmla="*/ 0 w 5740"/>
                <a:gd name="T1" fmla="*/ 371 h 1864"/>
                <a:gd name="T2" fmla="*/ 5751 w 5740"/>
                <a:gd name="T3" fmla="*/ 1863 h 1864"/>
                <a:gd name="T4" fmla="*/ 5751 w 5740"/>
                <a:gd name="T5" fmla="*/ 1833 h 1864"/>
                <a:gd name="T6" fmla="*/ 0 w 5740"/>
                <a:gd name="T7" fmla="*/ 0 h 1864"/>
                <a:gd name="T8" fmla="*/ 0 w 5740"/>
                <a:gd name="T9" fmla="*/ 371 h 1864"/>
                <a:gd name="T10" fmla="*/ 0 w 5740"/>
                <a:gd name="T11" fmla="*/ 371 h 186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rgbClr val="000060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9" name="Freeform 29"/>
            <p:cNvSpPr>
              <a:spLocks noChangeArrowheads="1"/>
            </p:cNvSpPr>
            <p:nvPr/>
          </p:nvSpPr>
          <p:spPr bwMode="auto">
            <a:xfrm>
              <a:off x="5754" y="3483"/>
              <a:ext cx="5" cy="5"/>
            </a:xfrm>
            <a:custGeom>
              <a:avLst/>
              <a:gdLst>
                <a:gd name="T0" fmla="*/ 5 w 6"/>
                <a:gd name="T1" fmla="*/ 5 h 6"/>
                <a:gd name="T2" fmla="*/ 0 w 6"/>
                <a:gd name="T3" fmla="*/ 0 h 6"/>
                <a:gd name="T4" fmla="*/ 0 w 6"/>
                <a:gd name="T5" fmla="*/ 5 h 6"/>
                <a:gd name="T6" fmla="*/ 5 w 6"/>
                <a:gd name="T7" fmla="*/ 5 h 6"/>
                <a:gd name="T8" fmla="*/ 5 w 6"/>
                <a:gd name="T9" fmla="*/ 5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0" name="Freeform 30"/>
            <p:cNvSpPr>
              <a:spLocks noChangeArrowheads="1"/>
            </p:cNvSpPr>
            <p:nvPr/>
          </p:nvSpPr>
          <p:spPr bwMode="auto">
            <a:xfrm>
              <a:off x="2" y="2152"/>
              <a:ext cx="5751" cy="1336"/>
            </a:xfrm>
            <a:custGeom>
              <a:avLst/>
              <a:gdLst>
                <a:gd name="T0" fmla="*/ 0 w 5740"/>
                <a:gd name="T1" fmla="*/ 366 h 1337"/>
                <a:gd name="T2" fmla="*/ 5751 w 5740"/>
                <a:gd name="T3" fmla="*/ 1336 h 1337"/>
                <a:gd name="T4" fmla="*/ 5751 w 5740"/>
                <a:gd name="T5" fmla="*/ 1330 h 1337"/>
                <a:gd name="T6" fmla="*/ 0 w 5740"/>
                <a:gd name="T7" fmla="*/ 0 h 1337"/>
                <a:gd name="T8" fmla="*/ 0 w 5740"/>
                <a:gd name="T9" fmla="*/ 366 h 1337"/>
                <a:gd name="T10" fmla="*/ 0 w 5740"/>
                <a:gd name="T11" fmla="*/ 366 h 133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rgbClr val="00005C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1" name="Freeform 31"/>
            <p:cNvSpPr>
              <a:spLocks noChangeArrowheads="1"/>
            </p:cNvSpPr>
            <p:nvPr/>
          </p:nvSpPr>
          <p:spPr bwMode="auto">
            <a:xfrm>
              <a:off x="2" y="3177"/>
              <a:ext cx="5751" cy="413"/>
            </a:xfrm>
            <a:custGeom>
              <a:avLst/>
              <a:gdLst>
                <a:gd name="T0" fmla="*/ 0 w 5740"/>
                <a:gd name="T1" fmla="*/ 48 h 414"/>
                <a:gd name="T2" fmla="*/ 5751 w 5740"/>
                <a:gd name="T3" fmla="*/ 413 h 414"/>
                <a:gd name="T4" fmla="*/ 5751 w 5740"/>
                <a:gd name="T5" fmla="*/ 401 h 414"/>
                <a:gd name="T6" fmla="*/ 0 w 5740"/>
                <a:gd name="T7" fmla="*/ 0 h 414"/>
                <a:gd name="T8" fmla="*/ 0 w 5740"/>
                <a:gd name="T9" fmla="*/ 48 h 414"/>
                <a:gd name="T10" fmla="*/ 0 w 5740"/>
                <a:gd name="T11" fmla="*/ 48 h 41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rgbClr val="000081"/>
                </a:gs>
                <a:gs pos="100000">
                  <a:srgbClr val="000099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2" name="Freeform 32"/>
            <p:cNvSpPr>
              <a:spLocks noChangeArrowheads="1"/>
            </p:cNvSpPr>
            <p:nvPr/>
          </p:nvSpPr>
          <p:spPr bwMode="auto">
            <a:xfrm>
              <a:off x="1297" y="0"/>
              <a:ext cx="4456" cy="3176"/>
            </a:xfrm>
            <a:custGeom>
              <a:avLst/>
              <a:gdLst>
                <a:gd name="T0" fmla="*/ 0 w 4448"/>
                <a:gd name="T1" fmla="*/ 0 h 3177"/>
                <a:gd name="T2" fmla="*/ 4456 w 4448"/>
                <a:gd name="T3" fmla="*/ 3176 h 3177"/>
                <a:gd name="T4" fmla="*/ 4456 w 4448"/>
                <a:gd name="T5" fmla="*/ 3152 h 3177"/>
                <a:gd name="T6" fmla="*/ 125 w 4448"/>
                <a:gd name="T7" fmla="*/ 0 h 3177"/>
                <a:gd name="T8" fmla="*/ 0 w 4448"/>
                <a:gd name="T9" fmla="*/ 0 h 3177"/>
                <a:gd name="T10" fmla="*/ 0 w 4448"/>
                <a:gd name="T11" fmla="*/ 0 h 317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4A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3" name="Freeform 33"/>
            <p:cNvSpPr>
              <a:spLocks noChangeArrowheads="1"/>
            </p:cNvSpPr>
            <p:nvPr/>
          </p:nvSpPr>
          <p:spPr bwMode="auto">
            <a:xfrm>
              <a:off x="3321" y="0"/>
              <a:ext cx="2432" cy="2613"/>
            </a:xfrm>
            <a:custGeom>
              <a:avLst/>
              <a:gdLst>
                <a:gd name="T0" fmla="*/ 0 w 2428"/>
                <a:gd name="T1" fmla="*/ 0 h 2614"/>
                <a:gd name="T2" fmla="*/ 2432 w 2428"/>
                <a:gd name="T3" fmla="*/ 2613 h 2614"/>
                <a:gd name="T4" fmla="*/ 2432 w 2428"/>
                <a:gd name="T5" fmla="*/ 2607 h 2614"/>
                <a:gd name="T6" fmla="*/ 66 w 2428"/>
                <a:gd name="T7" fmla="*/ 0 h 2614"/>
                <a:gd name="T8" fmla="*/ 0 w 2428"/>
                <a:gd name="T9" fmla="*/ 0 h 2614"/>
                <a:gd name="T10" fmla="*/ 0 w 2428"/>
                <a:gd name="T11" fmla="*/ 0 h 261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81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4" name="Freeform 34"/>
            <p:cNvSpPr>
              <a:spLocks noChangeArrowheads="1"/>
            </p:cNvSpPr>
            <p:nvPr/>
          </p:nvSpPr>
          <p:spPr bwMode="auto">
            <a:xfrm>
              <a:off x="3950" y="0"/>
              <a:ext cx="1803" cy="2463"/>
            </a:xfrm>
            <a:custGeom>
              <a:avLst/>
              <a:gdLst>
                <a:gd name="T0" fmla="*/ 486 w 1800"/>
                <a:gd name="T1" fmla="*/ 0 h 2464"/>
                <a:gd name="T2" fmla="*/ 0 w 1800"/>
                <a:gd name="T3" fmla="*/ 0 h 2464"/>
                <a:gd name="T4" fmla="*/ 1803 w 1800"/>
                <a:gd name="T5" fmla="*/ 2463 h 2464"/>
                <a:gd name="T6" fmla="*/ 1803 w 1800"/>
                <a:gd name="T7" fmla="*/ 2247 h 2464"/>
                <a:gd name="T8" fmla="*/ 1797 w 1800"/>
                <a:gd name="T9" fmla="*/ 2247 h 2464"/>
                <a:gd name="T10" fmla="*/ 486 w 1800"/>
                <a:gd name="T11" fmla="*/ 0 h 2464"/>
                <a:gd name="T12" fmla="*/ 486 w 1800"/>
                <a:gd name="T13" fmla="*/ 0 h 246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64"/>
                </a:gs>
                <a:gs pos="100000">
                  <a:srgbClr val="000080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" name="Freeform 35"/>
            <p:cNvSpPr>
              <a:spLocks noChangeArrowheads="1"/>
            </p:cNvSpPr>
            <p:nvPr/>
          </p:nvSpPr>
          <p:spPr bwMode="auto">
            <a:xfrm>
              <a:off x="4519" y="0"/>
              <a:ext cx="1234" cy="2073"/>
            </a:xfrm>
            <a:custGeom>
              <a:avLst/>
              <a:gdLst>
                <a:gd name="T0" fmla="*/ 0 w 1232"/>
                <a:gd name="T1" fmla="*/ 0 h 2074"/>
                <a:gd name="T2" fmla="*/ 1234 w 1232"/>
                <a:gd name="T3" fmla="*/ 2073 h 2074"/>
                <a:gd name="T4" fmla="*/ 1234 w 1232"/>
                <a:gd name="T5" fmla="*/ 2037 h 2074"/>
                <a:gd name="T6" fmla="*/ 42 w 1232"/>
                <a:gd name="T7" fmla="*/ 0 h 2074"/>
                <a:gd name="T8" fmla="*/ 0 w 1232"/>
                <a:gd name="T9" fmla="*/ 0 h 2074"/>
                <a:gd name="T10" fmla="*/ 0 w 1232"/>
                <a:gd name="T11" fmla="*/ 0 h 207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57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" name="Freeform 36"/>
            <p:cNvSpPr>
              <a:spLocks noChangeArrowheads="1"/>
            </p:cNvSpPr>
            <p:nvPr/>
          </p:nvSpPr>
          <p:spPr bwMode="auto">
            <a:xfrm>
              <a:off x="4694" y="0"/>
              <a:ext cx="1059" cy="1935"/>
            </a:xfrm>
            <a:custGeom>
              <a:avLst/>
              <a:gdLst>
                <a:gd name="T0" fmla="*/ 0 w 1058"/>
                <a:gd name="T1" fmla="*/ 0 h 1936"/>
                <a:gd name="T2" fmla="*/ 1059 w 1058"/>
                <a:gd name="T3" fmla="*/ 1935 h 1936"/>
                <a:gd name="T4" fmla="*/ 1059 w 1058"/>
                <a:gd name="T5" fmla="*/ 1929 h 1936"/>
                <a:gd name="T6" fmla="*/ 54 w 1058"/>
                <a:gd name="T7" fmla="*/ 0 h 1936"/>
                <a:gd name="T8" fmla="*/ 0 w 1058"/>
                <a:gd name="T9" fmla="*/ 0 h 1936"/>
                <a:gd name="T10" fmla="*/ 0 w 1058"/>
                <a:gd name="T11" fmla="*/ 0 h 19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6E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" name="Freeform 37"/>
            <p:cNvSpPr>
              <a:spLocks noChangeArrowheads="1"/>
            </p:cNvSpPr>
            <p:nvPr/>
          </p:nvSpPr>
          <p:spPr bwMode="auto">
            <a:xfrm>
              <a:off x="4981" y="0"/>
              <a:ext cx="772" cy="1486"/>
            </a:xfrm>
            <a:custGeom>
              <a:avLst/>
              <a:gdLst>
                <a:gd name="T0" fmla="*/ 772 w 771"/>
                <a:gd name="T1" fmla="*/ 1432 h 1487"/>
                <a:gd name="T2" fmla="*/ 42 w 771"/>
                <a:gd name="T3" fmla="*/ 0 h 1487"/>
                <a:gd name="T4" fmla="*/ 0 w 771"/>
                <a:gd name="T5" fmla="*/ 0 h 1487"/>
                <a:gd name="T6" fmla="*/ 772 w 771"/>
                <a:gd name="T7" fmla="*/ 1486 h 1487"/>
                <a:gd name="T8" fmla="*/ 772 w 771"/>
                <a:gd name="T9" fmla="*/ 1432 h 1487"/>
                <a:gd name="T10" fmla="*/ 772 w 771"/>
                <a:gd name="T11" fmla="*/ 1432 h 148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rgbClr val="000078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5" name="Group 38"/>
            <p:cNvGrpSpPr>
              <a:grpSpLocks/>
            </p:cNvGrpSpPr>
            <p:nvPr/>
          </p:nvGrpSpPr>
          <p:grpSpPr bwMode="auto">
            <a:xfrm>
              <a:off x="0" y="1632"/>
              <a:ext cx="5757" cy="1857"/>
              <a:chOff x="0" y="1632"/>
              <a:chExt cx="5757" cy="1857"/>
            </a:xfrm>
          </p:grpSpPr>
          <p:sp>
            <p:nvSpPr>
              <p:cNvPr id="6" name="Freeform 39"/>
              <p:cNvSpPr>
                <a:spLocks noChangeArrowheads="1"/>
              </p:cNvSpPr>
              <p:nvPr/>
            </p:nvSpPr>
            <p:spPr bwMode="auto">
              <a:xfrm>
                <a:off x="0" y="1632"/>
                <a:ext cx="3669" cy="1312"/>
              </a:xfrm>
              <a:custGeom>
                <a:avLst/>
                <a:gdLst>
                  <a:gd name="T0" fmla="*/ 0 w 3659"/>
                  <a:gd name="T1" fmla="*/ 0 h 1313"/>
                  <a:gd name="T2" fmla="*/ 0 w 3659"/>
                  <a:gd name="T3" fmla="*/ 366 h 1313"/>
                  <a:gd name="T4" fmla="*/ 3645 w 3659"/>
                  <a:gd name="T5" fmla="*/ 1312 h 1313"/>
                  <a:gd name="T6" fmla="*/ 3657 w 3659"/>
                  <a:gd name="T7" fmla="*/ 1234 h 1313"/>
                  <a:gd name="T8" fmla="*/ 3669 w 3659"/>
                  <a:gd name="T9" fmla="*/ 1162 h 1313"/>
                  <a:gd name="T10" fmla="*/ 0 w 3659"/>
                  <a:gd name="T11" fmla="*/ 0 h 1313"/>
                  <a:gd name="T12" fmla="*/ 0 w 3659"/>
                  <a:gd name="T13" fmla="*/ 0 h 131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6E"/>
                  </a:gs>
                  <a:gs pos="100000">
                    <a:srgbClr val="000099"/>
                  </a:gs>
                </a:gsLst>
                <a:lin ang="108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0" name="Freeform 40"/>
              <p:cNvSpPr>
                <a:spLocks noChangeArrowheads="1"/>
              </p:cNvSpPr>
              <p:nvPr/>
            </p:nvSpPr>
            <p:spPr bwMode="auto">
              <a:xfrm>
                <a:off x="3646" y="2795"/>
                <a:ext cx="2111" cy="694"/>
              </a:xfrm>
              <a:custGeom>
                <a:avLst/>
                <a:gdLst>
                  <a:gd name="T0" fmla="*/ 2111 w 2105"/>
                  <a:gd name="T1" fmla="*/ 664 h 695"/>
                  <a:gd name="T2" fmla="*/ 24 w 2105"/>
                  <a:gd name="T3" fmla="*/ 0 h 695"/>
                  <a:gd name="T4" fmla="*/ 12 w 2105"/>
                  <a:gd name="T5" fmla="*/ 72 h 695"/>
                  <a:gd name="T6" fmla="*/ 0 w 2105"/>
                  <a:gd name="T7" fmla="*/ 150 h 695"/>
                  <a:gd name="T8" fmla="*/ 2111 w 2105"/>
                  <a:gd name="T9" fmla="*/ 694 h 695"/>
                  <a:gd name="T10" fmla="*/ 2111 w 2105"/>
                  <a:gd name="T11" fmla="*/ 664 h 695"/>
                  <a:gd name="T12" fmla="*/ 2111 w 2105"/>
                  <a:gd name="T13" fmla="*/ 664 h 6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1616A1"/>
                  </a:gs>
                  <a:gs pos="100000">
                    <a:srgbClr val="000099"/>
                  </a:gs>
                </a:gsLst>
                <a:lin ang="108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65" name="Rectangle 4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31763"/>
            <a:ext cx="8228013" cy="1433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1066" name="Rectangle 4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</p:txBody>
      </p:sp>
      <p:sp>
        <p:nvSpPr>
          <p:cNvPr id="1067" name="Rectangle 4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3638"/>
            <a:ext cx="2132013" cy="45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68" name="Rectangle 4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40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69" name="Rectangle 4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3638"/>
            <a:ext cx="2132013" cy="45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6FA0381D-40DA-4A31-9035-158C0CC237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1"/>
          <p:cNvGrpSpPr>
            <a:grpSpLocks/>
          </p:cNvGrpSpPr>
          <p:nvPr/>
        </p:nvGrpSpPr>
        <p:grpSpPr bwMode="auto">
          <a:xfrm>
            <a:off x="0" y="0"/>
            <a:ext cx="9142413" cy="6854825"/>
            <a:chOff x="0" y="0"/>
            <a:chExt cx="5759" cy="4318"/>
          </a:xfrm>
        </p:grpSpPr>
        <p:sp>
          <p:nvSpPr>
            <p:cNvPr id="2055" name="Freeform 2"/>
            <p:cNvSpPr>
              <a:spLocks noChangeArrowheads="1"/>
            </p:cNvSpPr>
            <p:nvPr/>
          </p:nvSpPr>
          <p:spPr bwMode="auto">
            <a:xfrm>
              <a:off x="0" y="12"/>
              <a:ext cx="5757" cy="3272"/>
            </a:xfrm>
            <a:custGeom>
              <a:avLst/>
              <a:gdLst>
                <a:gd name="T0" fmla="*/ 3202 w 5740"/>
                <a:gd name="T1" fmla="*/ 1815 h 3273"/>
                <a:gd name="T2" fmla="*/ 0 w 5740"/>
                <a:gd name="T3" fmla="*/ 0 h 3273"/>
                <a:gd name="T4" fmla="*/ 0 w 5740"/>
                <a:gd name="T5" fmla="*/ 522 h 3273"/>
                <a:gd name="T6" fmla="*/ 3046 w 5740"/>
                <a:gd name="T7" fmla="*/ 1977 h 3273"/>
                <a:gd name="T8" fmla="*/ 5757 w 5740"/>
                <a:gd name="T9" fmla="*/ 3272 h 3273"/>
                <a:gd name="T10" fmla="*/ 5757 w 5740"/>
                <a:gd name="T11" fmla="*/ 3266 h 3273"/>
                <a:gd name="T12" fmla="*/ 3202 w 5740"/>
                <a:gd name="T13" fmla="*/ 1815 h 3273"/>
                <a:gd name="T14" fmla="*/ 3202 w 5740"/>
                <a:gd name="T15" fmla="*/ 1815 h 327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rgbClr val="000051"/>
                </a:gs>
                <a:gs pos="100000">
                  <a:srgbClr val="00008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6" name="Freeform 3"/>
            <p:cNvSpPr>
              <a:spLocks noChangeArrowheads="1"/>
            </p:cNvSpPr>
            <p:nvPr/>
          </p:nvSpPr>
          <p:spPr bwMode="auto">
            <a:xfrm>
              <a:off x="149" y="0"/>
              <a:ext cx="5608" cy="3242"/>
            </a:xfrm>
            <a:custGeom>
              <a:avLst/>
              <a:gdLst>
                <a:gd name="T0" fmla="*/ 3173 w 5591"/>
                <a:gd name="T1" fmla="*/ 1713 h 3243"/>
                <a:gd name="T2" fmla="*/ 432 w 5591"/>
                <a:gd name="T3" fmla="*/ 0 h 3243"/>
                <a:gd name="T4" fmla="*/ 0 w 5591"/>
                <a:gd name="T5" fmla="*/ 0 h 3243"/>
                <a:gd name="T6" fmla="*/ 3095 w 5591"/>
                <a:gd name="T7" fmla="*/ 1785 h 3243"/>
                <a:gd name="T8" fmla="*/ 5608 w 5591"/>
                <a:gd name="T9" fmla="*/ 3242 h 3243"/>
                <a:gd name="T10" fmla="*/ 5608 w 5591"/>
                <a:gd name="T11" fmla="*/ 3236 h 3243"/>
                <a:gd name="T12" fmla="*/ 3173 w 5591"/>
                <a:gd name="T13" fmla="*/ 1713 h 3243"/>
                <a:gd name="T14" fmla="*/ 3173 w 5591"/>
                <a:gd name="T15" fmla="*/ 1713 h 324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rgbClr val="00005C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7" name="Freeform 4"/>
            <p:cNvSpPr>
              <a:spLocks noChangeArrowheads="1"/>
            </p:cNvSpPr>
            <p:nvPr/>
          </p:nvSpPr>
          <p:spPr bwMode="auto">
            <a:xfrm>
              <a:off x="0" y="3433"/>
              <a:ext cx="4037" cy="190"/>
            </a:xfrm>
            <a:custGeom>
              <a:avLst/>
              <a:gdLst>
                <a:gd name="T0" fmla="*/ 0 w 4042"/>
                <a:gd name="T1" fmla="*/ 154 h 192"/>
                <a:gd name="T2" fmla="*/ 4037 w 4042"/>
                <a:gd name="T3" fmla="*/ 190 h 192"/>
                <a:gd name="T4" fmla="*/ 4037 w 4042"/>
                <a:gd name="T5" fmla="*/ 143 h 192"/>
                <a:gd name="T6" fmla="*/ 0 w 4042"/>
                <a:gd name="T7" fmla="*/ 0 h 192"/>
                <a:gd name="T8" fmla="*/ 0 w 4042"/>
                <a:gd name="T9" fmla="*/ 154 h 192"/>
                <a:gd name="T10" fmla="*/ 0 w 4042"/>
                <a:gd name="T11" fmla="*/ 154 h 19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rgbClr val="000060"/>
                </a:gs>
                <a:gs pos="100000">
                  <a:srgbClr val="00008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8" name="Freeform 5"/>
            <p:cNvSpPr>
              <a:spLocks noChangeArrowheads="1"/>
            </p:cNvSpPr>
            <p:nvPr/>
          </p:nvSpPr>
          <p:spPr bwMode="auto">
            <a:xfrm>
              <a:off x="4038" y="3577"/>
              <a:ext cx="1719" cy="64"/>
            </a:xfrm>
            <a:custGeom>
              <a:avLst/>
              <a:gdLst>
                <a:gd name="T0" fmla="*/ 1719 w 1722"/>
                <a:gd name="T1" fmla="*/ 64 h 66"/>
                <a:gd name="T2" fmla="*/ 1719 w 1722"/>
                <a:gd name="T3" fmla="*/ 58 h 66"/>
                <a:gd name="T4" fmla="*/ 0 w 1722"/>
                <a:gd name="T5" fmla="*/ 0 h 66"/>
                <a:gd name="T6" fmla="*/ 0 w 1722"/>
                <a:gd name="T7" fmla="*/ 47 h 66"/>
                <a:gd name="T8" fmla="*/ 1719 w 1722"/>
                <a:gd name="T9" fmla="*/ 64 h 66"/>
                <a:gd name="T10" fmla="*/ 1719 w 1722"/>
                <a:gd name="T11" fmla="*/ 64 h 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rgbClr val="000080"/>
                </a:gs>
                <a:gs pos="100000">
                  <a:srgbClr val="000099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9" name="Freeform 6"/>
            <p:cNvSpPr>
              <a:spLocks noChangeArrowheads="1"/>
            </p:cNvSpPr>
            <p:nvPr/>
          </p:nvSpPr>
          <p:spPr bwMode="auto">
            <a:xfrm>
              <a:off x="0" y="3726"/>
              <a:ext cx="4783" cy="328"/>
            </a:xfrm>
            <a:custGeom>
              <a:avLst/>
              <a:gdLst>
                <a:gd name="T0" fmla="*/ 0 w 4789"/>
                <a:gd name="T1" fmla="*/ 328 h 329"/>
                <a:gd name="T2" fmla="*/ 4783 w 4789"/>
                <a:gd name="T3" fmla="*/ 77 h 329"/>
                <a:gd name="T4" fmla="*/ 4783 w 4789"/>
                <a:gd name="T5" fmla="*/ 0 h 329"/>
                <a:gd name="T6" fmla="*/ 0 w 4789"/>
                <a:gd name="T7" fmla="*/ 107 h 329"/>
                <a:gd name="T8" fmla="*/ 0 w 4789"/>
                <a:gd name="T9" fmla="*/ 328 h 329"/>
                <a:gd name="T10" fmla="*/ 0 w 4789"/>
                <a:gd name="T11" fmla="*/ 328 h 32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rgbClr val="00007C"/>
                </a:gs>
                <a:gs pos="100000">
                  <a:srgbClr val="000099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0" name="Freeform 7"/>
            <p:cNvSpPr>
              <a:spLocks noChangeArrowheads="1"/>
            </p:cNvSpPr>
            <p:nvPr/>
          </p:nvSpPr>
          <p:spPr bwMode="auto">
            <a:xfrm>
              <a:off x="4784" y="3702"/>
              <a:ext cx="973" cy="100"/>
            </a:xfrm>
            <a:custGeom>
              <a:avLst/>
              <a:gdLst>
                <a:gd name="T0" fmla="*/ 973 w 975"/>
                <a:gd name="T1" fmla="*/ 48 h 101"/>
                <a:gd name="T2" fmla="*/ 973 w 975"/>
                <a:gd name="T3" fmla="*/ 0 h 101"/>
                <a:gd name="T4" fmla="*/ 0 w 975"/>
                <a:gd name="T5" fmla="*/ 24 h 101"/>
                <a:gd name="T6" fmla="*/ 0 w 975"/>
                <a:gd name="T7" fmla="*/ 100 h 101"/>
                <a:gd name="T8" fmla="*/ 973 w 975"/>
                <a:gd name="T9" fmla="*/ 48 h 101"/>
                <a:gd name="T10" fmla="*/ 973 w 975"/>
                <a:gd name="T11" fmla="*/ 48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rgbClr val="0000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1" name="Freeform 8"/>
            <p:cNvSpPr>
              <a:spLocks noChangeArrowheads="1"/>
            </p:cNvSpPr>
            <p:nvPr/>
          </p:nvSpPr>
          <p:spPr bwMode="auto">
            <a:xfrm>
              <a:off x="3619" y="3815"/>
              <a:ext cx="2138" cy="197"/>
            </a:xfrm>
            <a:custGeom>
              <a:avLst/>
              <a:gdLst>
                <a:gd name="T0" fmla="*/ 2138 w 2141"/>
                <a:gd name="T1" fmla="*/ 0 h 198"/>
                <a:gd name="T2" fmla="*/ 0 w 2141"/>
                <a:gd name="T3" fmla="*/ 155 h 198"/>
                <a:gd name="T4" fmla="*/ 0 w 2141"/>
                <a:gd name="T5" fmla="*/ 197 h 198"/>
                <a:gd name="T6" fmla="*/ 2138 w 2141"/>
                <a:gd name="T7" fmla="*/ 0 h 198"/>
                <a:gd name="T8" fmla="*/ 2138 w 2141"/>
                <a:gd name="T9" fmla="*/ 0 h 1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rgbClr val="0000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2" name="Freeform 9"/>
            <p:cNvSpPr>
              <a:spLocks noChangeArrowheads="1"/>
            </p:cNvSpPr>
            <p:nvPr/>
          </p:nvSpPr>
          <p:spPr bwMode="auto">
            <a:xfrm>
              <a:off x="0" y="3971"/>
              <a:ext cx="3618" cy="347"/>
            </a:xfrm>
            <a:custGeom>
              <a:avLst/>
              <a:gdLst>
                <a:gd name="T0" fmla="*/ 0 w 3623"/>
                <a:gd name="T1" fmla="*/ 347 h 348"/>
                <a:gd name="T2" fmla="*/ 311 w 3623"/>
                <a:gd name="T3" fmla="*/ 347 h 348"/>
                <a:gd name="T4" fmla="*/ 3618 w 3623"/>
                <a:gd name="T5" fmla="*/ 42 h 348"/>
                <a:gd name="T6" fmla="*/ 3618 w 3623"/>
                <a:gd name="T7" fmla="*/ 0 h 348"/>
                <a:gd name="T8" fmla="*/ 0 w 3623"/>
                <a:gd name="T9" fmla="*/ 263 h 348"/>
                <a:gd name="T10" fmla="*/ 0 w 3623"/>
                <a:gd name="T11" fmla="*/ 347 h 348"/>
                <a:gd name="T12" fmla="*/ 0 w 3623"/>
                <a:gd name="T13" fmla="*/ 347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rgbClr val="00006E"/>
                </a:gs>
                <a:gs pos="100000">
                  <a:srgbClr val="000099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3" name="Freeform 10"/>
            <p:cNvSpPr>
              <a:spLocks noChangeArrowheads="1"/>
            </p:cNvSpPr>
            <p:nvPr/>
          </p:nvSpPr>
          <p:spPr bwMode="auto">
            <a:xfrm>
              <a:off x="2097" y="4043"/>
              <a:ext cx="2513" cy="275"/>
            </a:xfrm>
            <a:custGeom>
              <a:avLst/>
              <a:gdLst>
                <a:gd name="T0" fmla="*/ 2179 w 2517"/>
                <a:gd name="T1" fmla="*/ 275 h 276"/>
                <a:gd name="T2" fmla="*/ 2513 w 2517"/>
                <a:gd name="T3" fmla="*/ 203 h 276"/>
                <a:gd name="T4" fmla="*/ 2256 w 2517"/>
                <a:gd name="T5" fmla="*/ 0 h 276"/>
                <a:gd name="T6" fmla="*/ 0 w 2517"/>
                <a:gd name="T7" fmla="*/ 275 h 276"/>
                <a:gd name="T8" fmla="*/ 2179 w 2517"/>
                <a:gd name="T9" fmla="*/ 275 h 276"/>
                <a:gd name="T10" fmla="*/ 2179 w 2517"/>
                <a:gd name="T11" fmla="*/ 275 h 2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rgbClr val="0000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4" name="Freeform 11"/>
            <p:cNvSpPr>
              <a:spLocks noChangeArrowheads="1"/>
            </p:cNvSpPr>
            <p:nvPr/>
          </p:nvSpPr>
          <p:spPr bwMode="auto">
            <a:xfrm>
              <a:off x="4354" y="3869"/>
              <a:ext cx="1403" cy="377"/>
            </a:xfrm>
            <a:custGeom>
              <a:avLst/>
              <a:gdLst>
                <a:gd name="T0" fmla="*/ 1403 w 1405"/>
                <a:gd name="T1" fmla="*/ 126 h 378"/>
                <a:gd name="T2" fmla="*/ 1403 w 1405"/>
                <a:gd name="T3" fmla="*/ 0 h 378"/>
                <a:gd name="T4" fmla="*/ 0 w 1405"/>
                <a:gd name="T5" fmla="*/ 174 h 378"/>
                <a:gd name="T6" fmla="*/ 257 w 1405"/>
                <a:gd name="T7" fmla="*/ 377 h 378"/>
                <a:gd name="T8" fmla="*/ 1403 w 1405"/>
                <a:gd name="T9" fmla="*/ 126 h 378"/>
                <a:gd name="T10" fmla="*/ 1403 w 1405"/>
                <a:gd name="T11" fmla="*/ 126 h 37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rgbClr val="07079B"/>
                </a:gs>
                <a:gs pos="100000">
                  <a:srgbClr val="000099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5" name="Freeform 12"/>
            <p:cNvSpPr>
              <a:spLocks noChangeArrowheads="1"/>
            </p:cNvSpPr>
            <p:nvPr/>
          </p:nvSpPr>
          <p:spPr bwMode="auto">
            <a:xfrm>
              <a:off x="5030" y="3151"/>
              <a:ext cx="727" cy="239"/>
            </a:xfrm>
            <a:custGeom>
              <a:avLst/>
              <a:gdLst>
                <a:gd name="T0" fmla="*/ 727 w 729"/>
                <a:gd name="T1" fmla="*/ 239 h 240"/>
                <a:gd name="T2" fmla="*/ 0 w 729"/>
                <a:gd name="T3" fmla="*/ 0 h 240"/>
                <a:gd name="T4" fmla="*/ 0 w 729"/>
                <a:gd name="T5" fmla="*/ 6 h 240"/>
                <a:gd name="T6" fmla="*/ 727 w 729"/>
                <a:gd name="T7" fmla="*/ 239 h 240"/>
                <a:gd name="T8" fmla="*/ 727 w 729"/>
                <a:gd name="T9" fmla="*/ 239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rgbClr val="0000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6" name="Freeform 13"/>
            <p:cNvSpPr>
              <a:spLocks noChangeArrowheads="1"/>
            </p:cNvSpPr>
            <p:nvPr/>
          </p:nvSpPr>
          <p:spPr bwMode="auto">
            <a:xfrm>
              <a:off x="0" y="1486"/>
              <a:ext cx="5029" cy="1670"/>
            </a:xfrm>
            <a:custGeom>
              <a:avLst/>
              <a:gdLst>
                <a:gd name="T0" fmla="*/ 0 w 5035"/>
                <a:gd name="T1" fmla="*/ 72 h 1672"/>
                <a:gd name="T2" fmla="*/ 5029 w 5035"/>
                <a:gd name="T3" fmla="*/ 1670 h 1672"/>
                <a:gd name="T4" fmla="*/ 5029 w 5035"/>
                <a:gd name="T5" fmla="*/ 1664 h 1672"/>
                <a:gd name="T6" fmla="*/ 0 w 5035"/>
                <a:gd name="T7" fmla="*/ 0 h 1672"/>
                <a:gd name="T8" fmla="*/ 0 w 5035"/>
                <a:gd name="T9" fmla="*/ 72 h 1672"/>
                <a:gd name="T10" fmla="*/ 0 w 5035"/>
                <a:gd name="T11" fmla="*/ 72 h 167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rgbClr val="000053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7" name="Freeform 14"/>
            <p:cNvSpPr>
              <a:spLocks noChangeArrowheads="1"/>
            </p:cNvSpPr>
            <p:nvPr/>
          </p:nvSpPr>
          <p:spPr bwMode="auto">
            <a:xfrm>
              <a:off x="5030" y="3049"/>
              <a:ext cx="727" cy="317"/>
            </a:xfrm>
            <a:custGeom>
              <a:avLst/>
              <a:gdLst>
                <a:gd name="T0" fmla="*/ 727 w 729"/>
                <a:gd name="T1" fmla="*/ 317 h 318"/>
                <a:gd name="T2" fmla="*/ 727 w 729"/>
                <a:gd name="T3" fmla="*/ 311 h 318"/>
                <a:gd name="T4" fmla="*/ 0 w 729"/>
                <a:gd name="T5" fmla="*/ 0 h 318"/>
                <a:gd name="T6" fmla="*/ 0 w 729"/>
                <a:gd name="T7" fmla="*/ 54 h 318"/>
                <a:gd name="T8" fmla="*/ 727 w 729"/>
                <a:gd name="T9" fmla="*/ 317 h 318"/>
                <a:gd name="T10" fmla="*/ 727 w 729"/>
                <a:gd name="T11" fmla="*/ 317 h 31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rgbClr val="000099"/>
                </a:gs>
                <a:gs pos="100000">
                  <a:srgbClr val="00008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8" name="Freeform 15"/>
            <p:cNvSpPr>
              <a:spLocks noChangeArrowheads="1"/>
            </p:cNvSpPr>
            <p:nvPr/>
          </p:nvSpPr>
          <p:spPr bwMode="auto">
            <a:xfrm>
              <a:off x="0" y="916"/>
              <a:ext cx="5029" cy="2186"/>
            </a:xfrm>
            <a:custGeom>
              <a:avLst/>
              <a:gdLst>
                <a:gd name="T0" fmla="*/ 0 w 5035"/>
                <a:gd name="T1" fmla="*/ 396 h 2188"/>
                <a:gd name="T2" fmla="*/ 5029 w 5035"/>
                <a:gd name="T3" fmla="*/ 2186 h 2188"/>
                <a:gd name="T4" fmla="*/ 5029 w 5035"/>
                <a:gd name="T5" fmla="*/ 2132 h 2188"/>
                <a:gd name="T6" fmla="*/ 0 w 5035"/>
                <a:gd name="T7" fmla="*/ 0 h 2188"/>
                <a:gd name="T8" fmla="*/ 0 w 5035"/>
                <a:gd name="T9" fmla="*/ 396 h 2188"/>
                <a:gd name="T10" fmla="*/ 0 w 5035"/>
                <a:gd name="T11" fmla="*/ 396 h 218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rgbClr val="000055"/>
                </a:gs>
                <a:gs pos="100000">
                  <a:srgbClr val="00008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9" name="Freeform 16"/>
            <p:cNvSpPr>
              <a:spLocks noChangeArrowheads="1"/>
            </p:cNvSpPr>
            <p:nvPr/>
          </p:nvSpPr>
          <p:spPr bwMode="auto">
            <a:xfrm>
              <a:off x="2294" y="0"/>
              <a:ext cx="3158" cy="2724"/>
            </a:xfrm>
            <a:custGeom>
              <a:avLst/>
              <a:gdLst>
                <a:gd name="T0" fmla="*/ 0 w 3163"/>
                <a:gd name="T1" fmla="*/ 0 h 2727"/>
                <a:gd name="T2" fmla="*/ 3140 w 3163"/>
                <a:gd name="T3" fmla="*/ 2724 h 2727"/>
                <a:gd name="T4" fmla="*/ 3158 w 3163"/>
                <a:gd name="T5" fmla="*/ 2701 h 2727"/>
                <a:gd name="T6" fmla="*/ 102 w 3163"/>
                <a:gd name="T7" fmla="*/ 0 h 2727"/>
                <a:gd name="T8" fmla="*/ 0 w 3163"/>
                <a:gd name="T9" fmla="*/ 0 h 2727"/>
                <a:gd name="T10" fmla="*/ 0 w 3163"/>
                <a:gd name="T11" fmla="*/ 0 h 272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6A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0" name="Freeform 17"/>
            <p:cNvSpPr>
              <a:spLocks noChangeArrowheads="1"/>
            </p:cNvSpPr>
            <p:nvPr/>
          </p:nvSpPr>
          <p:spPr bwMode="auto">
            <a:xfrm>
              <a:off x="5435" y="2702"/>
              <a:ext cx="322" cy="298"/>
            </a:xfrm>
            <a:custGeom>
              <a:avLst/>
              <a:gdLst>
                <a:gd name="T0" fmla="*/ 322 w 323"/>
                <a:gd name="T1" fmla="*/ 298 h 299"/>
                <a:gd name="T2" fmla="*/ 322 w 323"/>
                <a:gd name="T3" fmla="*/ 262 h 299"/>
                <a:gd name="T4" fmla="*/ 18 w 323"/>
                <a:gd name="T5" fmla="*/ 0 h 299"/>
                <a:gd name="T6" fmla="*/ 0 w 323"/>
                <a:gd name="T7" fmla="*/ 23 h 299"/>
                <a:gd name="T8" fmla="*/ 322 w 323"/>
                <a:gd name="T9" fmla="*/ 298 h 299"/>
                <a:gd name="T10" fmla="*/ 322 w 323"/>
                <a:gd name="T11" fmla="*/ 298 h 2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rgbClr val="0E0E9E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1" name="Freeform 18"/>
            <p:cNvSpPr>
              <a:spLocks noChangeArrowheads="1"/>
            </p:cNvSpPr>
            <p:nvPr/>
          </p:nvSpPr>
          <p:spPr bwMode="auto">
            <a:xfrm>
              <a:off x="5477" y="2588"/>
              <a:ext cx="280" cy="334"/>
            </a:xfrm>
            <a:custGeom>
              <a:avLst/>
              <a:gdLst>
                <a:gd name="T0" fmla="*/ 280 w 281"/>
                <a:gd name="T1" fmla="*/ 334 h 335"/>
                <a:gd name="T2" fmla="*/ 280 w 281"/>
                <a:gd name="T3" fmla="*/ 172 h 335"/>
                <a:gd name="T4" fmla="*/ 96 w 281"/>
                <a:gd name="T5" fmla="*/ 0 h 335"/>
                <a:gd name="T6" fmla="*/ 0 w 281"/>
                <a:gd name="T7" fmla="*/ 90 h 335"/>
                <a:gd name="T8" fmla="*/ 280 w 281"/>
                <a:gd name="T9" fmla="*/ 334 h 335"/>
                <a:gd name="T10" fmla="*/ 280 w 281"/>
                <a:gd name="T11" fmla="*/ 334 h 33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rgbClr val="0000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2" name="Freeform 19"/>
            <p:cNvSpPr>
              <a:spLocks noChangeArrowheads="1"/>
            </p:cNvSpPr>
            <p:nvPr/>
          </p:nvSpPr>
          <p:spPr bwMode="auto">
            <a:xfrm>
              <a:off x="2454" y="0"/>
              <a:ext cx="3118" cy="2677"/>
            </a:xfrm>
            <a:custGeom>
              <a:avLst/>
              <a:gdLst>
                <a:gd name="T0" fmla="*/ 0 w 3122"/>
                <a:gd name="T1" fmla="*/ 0 h 2680"/>
                <a:gd name="T2" fmla="*/ 3022 w 3122"/>
                <a:gd name="T3" fmla="*/ 2677 h 2680"/>
                <a:gd name="T4" fmla="*/ 3118 w 3122"/>
                <a:gd name="T5" fmla="*/ 2587 h 2680"/>
                <a:gd name="T6" fmla="*/ 383 w 3122"/>
                <a:gd name="T7" fmla="*/ 0 h 2680"/>
                <a:gd name="T8" fmla="*/ 0 w 3122"/>
                <a:gd name="T9" fmla="*/ 0 h 2680"/>
                <a:gd name="T10" fmla="*/ 0 w 3122"/>
                <a:gd name="T11" fmla="*/ 0 h 268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46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3" name="Freeform 20"/>
            <p:cNvSpPr>
              <a:spLocks noChangeArrowheads="1"/>
            </p:cNvSpPr>
            <p:nvPr/>
          </p:nvSpPr>
          <p:spPr bwMode="auto">
            <a:xfrm>
              <a:off x="5626" y="2534"/>
              <a:ext cx="131" cy="131"/>
            </a:xfrm>
            <a:custGeom>
              <a:avLst/>
              <a:gdLst>
                <a:gd name="T0" fmla="*/ 131 w 132"/>
                <a:gd name="T1" fmla="*/ 131 h 132"/>
                <a:gd name="T2" fmla="*/ 0 w 132"/>
                <a:gd name="T3" fmla="*/ 0 h 132"/>
                <a:gd name="T4" fmla="*/ 0 w 132"/>
                <a:gd name="T5" fmla="*/ 0 h 132"/>
                <a:gd name="T6" fmla="*/ 131 w 132"/>
                <a:gd name="T7" fmla="*/ 131 h 132"/>
                <a:gd name="T8" fmla="*/ 131 w 132"/>
                <a:gd name="T9" fmla="*/ 131 h 1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4" name="Freeform 21"/>
            <p:cNvSpPr>
              <a:spLocks noChangeArrowheads="1"/>
            </p:cNvSpPr>
            <p:nvPr/>
          </p:nvSpPr>
          <p:spPr bwMode="auto">
            <a:xfrm>
              <a:off x="3112" y="0"/>
              <a:ext cx="2513" cy="2533"/>
            </a:xfrm>
            <a:custGeom>
              <a:avLst/>
              <a:gdLst>
                <a:gd name="T0" fmla="*/ 0 w 2517"/>
                <a:gd name="T1" fmla="*/ 0 h 2536"/>
                <a:gd name="T2" fmla="*/ 2513 w 2517"/>
                <a:gd name="T3" fmla="*/ 2533 h 2536"/>
                <a:gd name="T4" fmla="*/ 2513 w 2517"/>
                <a:gd name="T5" fmla="*/ 2533 h 2536"/>
                <a:gd name="T6" fmla="*/ 66 w 2517"/>
                <a:gd name="T7" fmla="*/ 0 h 2536"/>
                <a:gd name="T8" fmla="*/ 0 w 2517"/>
                <a:gd name="T9" fmla="*/ 0 h 2536"/>
                <a:gd name="T10" fmla="*/ 0 w 2517"/>
                <a:gd name="T11" fmla="*/ 0 h 25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4E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5" name="Freeform 22"/>
            <p:cNvSpPr>
              <a:spLocks noChangeArrowheads="1"/>
            </p:cNvSpPr>
            <p:nvPr/>
          </p:nvSpPr>
          <p:spPr bwMode="auto">
            <a:xfrm>
              <a:off x="3488" y="0"/>
              <a:ext cx="2197" cy="2479"/>
            </a:xfrm>
            <a:custGeom>
              <a:avLst/>
              <a:gdLst>
                <a:gd name="T0" fmla="*/ 0 w 2200"/>
                <a:gd name="T1" fmla="*/ 0 h 2482"/>
                <a:gd name="T2" fmla="*/ 2185 w 2200"/>
                <a:gd name="T3" fmla="*/ 2479 h 2482"/>
                <a:gd name="T4" fmla="*/ 2197 w 2200"/>
                <a:gd name="T5" fmla="*/ 2473 h 2482"/>
                <a:gd name="T6" fmla="*/ 317 w 2200"/>
                <a:gd name="T7" fmla="*/ 0 h 2482"/>
                <a:gd name="T8" fmla="*/ 0 w 2200"/>
                <a:gd name="T9" fmla="*/ 0 h 2482"/>
                <a:gd name="T10" fmla="*/ 0 w 2200"/>
                <a:gd name="T11" fmla="*/ 0 h 24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64"/>
                </a:gs>
                <a:gs pos="100000">
                  <a:srgbClr val="000080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6" name="Freeform 23"/>
            <p:cNvSpPr>
              <a:spLocks noChangeArrowheads="1"/>
            </p:cNvSpPr>
            <p:nvPr/>
          </p:nvSpPr>
          <p:spPr bwMode="auto">
            <a:xfrm>
              <a:off x="5674" y="2474"/>
              <a:ext cx="83" cy="95"/>
            </a:xfrm>
            <a:custGeom>
              <a:avLst/>
              <a:gdLst>
                <a:gd name="T0" fmla="*/ 83 w 84"/>
                <a:gd name="T1" fmla="*/ 95 h 96"/>
                <a:gd name="T2" fmla="*/ 83 w 84"/>
                <a:gd name="T3" fmla="*/ 89 h 96"/>
                <a:gd name="T4" fmla="*/ 12 w 84"/>
                <a:gd name="T5" fmla="*/ 0 h 96"/>
                <a:gd name="T6" fmla="*/ 0 w 84"/>
                <a:gd name="T7" fmla="*/ 6 h 96"/>
                <a:gd name="T8" fmla="*/ 83 w 84"/>
                <a:gd name="T9" fmla="*/ 95 h 96"/>
                <a:gd name="T10" fmla="*/ 83 w 84"/>
                <a:gd name="T11" fmla="*/ 95 h 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rgbClr val="1616A1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7" name="Freeform 24"/>
            <p:cNvSpPr>
              <a:spLocks noChangeArrowheads="1"/>
            </p:cNvSpPr>
            <p:nvPr/>
          </p:nvSpPr>
          <p:spPr bwMode="auto">
            <a:xfrm>
              <a:off x="5603" y="850"/>
              <a:ext cx="154" cy="515"/>
            </a:xfrm>
            <a:custGeom>
              <a:avLst/>
              <a:gdLst>
                <a:gd name="T0" fmla="*/ 154 w 155"/>
                <a:gd name="T1" fmla="*/ 515 h 516"/>
                <a:gd name="T2" fmla="*/ 154 w 155"/>
                <a:gd name="T3" fmla="*/ 204 h 516"/>
                <a:gd name="T4" fmla="*/ 77 w 155"/>
                <a:gd name="T5" fmla="*/ 0 h 516"/>
                <a:gd name="T6" fmla="*/ 0 w 155"/>
                <a:gd name="T7" fmla="*/ 192 h 516"/>
                <a:gd name="T8" fmla="*/ 154 w 155"/>
                <a:gd name="T9" fmla="*/ 515 h 516"/>
                <a:gd name="T10" fmla="*/ 154 w 155"/>
                <a:gd name="T11" fmla="*/ 515 h 5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8" name="Freeform 25"/>
            <p:cNvSpPr>
              <a:spLocks noChangeArrowheads="1"/>
            </p:cNvSpPr>
            <p:nvPr/>
          </p:nvSpPr>
          <p:spPr bwMode="auto">
            <a:xfrm>
              <a:off x="5107" y="0"/>
              <a:ext cx="572" cy="1041"/>
            </a:xfrm>
            <a:custGeom>
              <a:avLst/>
              <a:gdLst>
                <a:gd name="T0" fmla="*/ 0 w 574"/>
                <a:gd name="T1" fmla="*/ 0 h 1043"/>
                <a:gd name="T2" fmla="*/ 495 w 574"/>
                <a:gd name="T3" fmla="*/ 1041 h 1043"/>
                <a:gd name="T4" fmla="*/ 572 w 574"/>
                <a:gd name="T5" fmla="*/ 849 h 1043"/>
                <a:gd name="T6" fmla="*/ 250 w 574"/>
                <a:gd name="T7" fmla="*/ 0 h 1043"/>
                <a:gd name="T8" fmla="*/ 0 w 574"/>
                <a:gd name="T9" fmla="*/ 0 h 1043"/>
                <a:gd name="T10" fmla="*/ 0 w 574"/>
                <a:gd name="T11" fmla="*/ 0 h 104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55"/>
                </a:gs>
                <a:gs pos="100000">
                  <a:srgbClr val="000080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79" name="Freeform 26"/>
            <p:cNvSpPr>
              <a:spLocks noChangeArrowheads="1"/>
            </p:cNvSpPr>
            <p:nvPr/>
          </p:nvSpPr>
          <p:spPr bwMode="auto">
            <a:xfrm>
              <a:off x="5411" y="0"/>
              <a:ext cx="340" cy="795"/>
            </a:xfrm>
            <a:custGeom>
              <a:avLst/>
              <a:gdLst>
                <a:gd name="T0" fmla="*/ 144 w 341"/>
                <a:gd name="T1" fmla="*/ 0 h 797"/>
                <a:gd name="T2" fmla="*/ 0 w 341"/>
                <a:gd name="T3" fmla="*/ 0 h 797"/>
                <a:gd name="T4" fmla="*/ 286 w 341"/>
                <a:gd name="T5" fmla="*/ 795 h 797"/>
                <a:gd name="T6" fmla="*/ 340 w 341"/>
                <a:gd name="T7" fmla="*/ 651 h 797"/>
                <a:gd name="T8" fmla="*/ 144 w 341"/>
                <a:gd name="T9" fmla="*/ 0 h 797"/>
                <a:gd name="T10" fmla="*/ 144 w 341"/>
                <a:gd name="T11" fmla="*/ 0 h 79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59"/>
                </a:gs>
                <a:gs pos="100000">
                  <a:srgbClr val="000080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80" name="Freeform 27"/>
            <p:cNvSpPr>
              <a:spLocks noChangeArrowheads="1"/>
            </p:cNvSpPr>
            <p:nvPr/>
          </p:nvSpPr>
          <p:spPr bwMode="auto">
            <a:xfrm>
              <a:off x="5698" y="653"/>
              <a:ext cx="59" cy="310"/>
            </a:xfrm>
            <a:custGeom>
              <a:avLst/>
              <a:gdLst>
                <a:gd name="T0" fmla="*/ 0 w 60"/>
                <a:gd name="T1" fmla="*/ 143 h 312"/>
                <a:gd name="T2" fmla="*/ 59 w 60"/>
                <a:gd name="T3" fmla="*/ 310 h 312"/>
                <a:gd name="T4" fmla="*/ 59 w 60"/>
                <a:gd name="T5" fmla="*/ 6 h 312"/>
                <a:gd name="T6" fmla="*/ 53 w 60"/>
                <a:gd name="T7" fmla="*/ 0 h 312"/>
                <a:gd name="T8" fmla="*/ 0 w 60"/>
                <a:gd name="T9" fmla="*/ 143 h 312"/>
                <a:gd name="T10" fmla="*/ 0 w 60"/>
                <a:gd name="T11" fmla="*/ 143 h 3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81" name="Freeform 28"/>
            <p:cNvSpPr>
              <a:spLocks noChangeArrowheads="1"/>
            </p:cNvSpPr>
            <p:nvPr/>
          </p:nvSpPr>
          <p:spPr bwMode="auto">
            <a:xfrm>
              <a:off x="2" y="1601"/>
              <a:ext cx="5751" cy="1863"/>
            </a:xfrm>
            <a:custGeom>
              <a:avLst/>
              <a:gdLst>
                <a:gd name="T0" fmla="*/ 0 w 5740"/>
                <a:gd name="T1" fmla="*/ 371 h 1864"/>
                <a:gd name="T2" fmla="*/ 5751 w 5740"/>
                <a:gd name="T3" fmla="*/ 1863 h 1864"/>
                <a:gd name="T4" fmla="*/ 5751 w 5740"/>
                <a:gd name="T5" fmla="*/ 1833 h 1864"/>
                <a:gd name="T6" fmla="*/ 0 w 5740"/>
                <a:gd name="T7" fmla="*/ 0 h 1864"/>
                <a:gd name="T8" fmla="*/ 0 w 5740"/>
                <a:gd name="T9" fmla="*/ 371 h 1864"/>
                <a:gd name="T10" fmla="*/ 0 w 5740"/>
                <a:gd name="T11" fmla="*/ 371 h 186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rgbClr val="000060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82" name="Freeform 29"/>
            <p:cNvSpPr>
              <a:spLocks noChangeArrowheads="1"/>
            </p:cNvSpPr>
            <p:nvPr/>
          </p:nvSpPr>
          <p:spPr bwMode="auto">
            <a:xfrm>
              <a:off x="5754" y="3483"/>
              <a:ext cx="5" cy="5"/>
            </a:xfrm>
            <a:custGeom>
              <a:avLst/>
              <a:gdLst>
                <a:gd name="T0" fmla="*/ 5 w 6"/>
                <a:gd name="T1" fmla="*/ 5 h 6"/>
                <a:gd name="T2" fmla="*/ 0 w 6"/>
                <a:gd name="T3" fmla="*/ 0 h 6"/>
                <a:gd name="T4" fmla="*/ 0 w 6"/>
                <a:gd name="T5" fmla="*/ 5 h 6"/>
                <a:gd name="T6" fmla="*/ 5 w 6"/>
                <a:gd name="T7" fmla="*/ 5 h 6"/>
                <a:gd name="T8" fmla="*/ 5 w 6"/>
                <a:gd name="T9" fmla="*/ 5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83" name="Freeform 30"/>
            <p:cNvSpPr>
              <a:spLocks noChangeArrowheads="1"/>
            </p:cNvSpPr>
            <p:nvPr/>
          </p:nvSpPr>
          <p:spPr bwMode="auto">
            <a:xfrm>
              <a:off x="2" y="2152"/>
              <a:ext cx="5751" cy="1336"/>
            </a:xfrm>
            <a:custGeom>
              <a:avLst/>
              <a:gdLst>
                <a:gd name="T0" fmla="*/ 0 w 5740"/>
                <a:gd name="T1" fmla="*/ 366 h 1337"/>
                <a:gd name="T2" fmla="*/ 5751 w 5740"/>
                <a:gd name="T3" fmla="*/ 1336 h 1337"/>
                <a:gd name="T4" fmla="*/ 5751 w 5740"/>
                <a:gd name="T5" fmla="*/ 1330 h 1337"/>
                <a:gd name="T6" fmla="*/ 0 w 5740"/>
                <a:gd name="T7" fmla="*/ 0 h 1337"/>
                <a:gd name="T8" fmla="*/ 0 w 5740"/>
                <a:gd name="T9" fmla="*/ 366 h 1337"/>
                <a:gd name="T10" fmla="*/ 0 w 5740"/>
                <a:gd name="T11" fmla="*/ 366 h 133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rgbClr val="00005C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84" name="Freeform 31"/>
            <p:cNvSpPr>
              <a:spLocks noChangeArrowheads="1"/>
            </p:cNvSpPr>
            <p:nvPr/>
          </p:nvSpPr>
          <p:spPr bwMode="auto">
            <a:xfrm>
              <a:off x="2" y="3177"/>
              <a:ext cx="5751" cy="413"/>
            </a:xfrm>
            <a:custGeom>
              <a:avLst/>
              <a:gdLst>
                <a:gd name="T0" fmla="*/ 0 w 5740"/>
                <a:gd name="T1" fmla="*/ 48 h 414"/>
                <a:gd name="T2" fmla="*/ 5751 w 5740"/>
                <a:gd name="T3" fmla="*/ 413 h 414"/>
                <a:gd name="T4" fmla="*/ 5751 w 5740"/>
                <a:gd name="T5" fmla="*/ 401 h 414"/>
                <a:gd name="T6" fmla="*/ 0 w 5740"/>
                <a:gd name="T7" fmla="*/ 0 h 414"/>
                <a:gd name="T8" fmla="*/ 0 w 5740"/>
                <a:gd name="T9" fmla="*/ 48 h 414"/>
                <a:gd name="T10" fmla="*/ 0 w 5740"/>
                <a:gd name="T11" fmla="*/ 48 h 41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rgbClr val="000081"/>
                </a:gs>
                <a:gs pos="100000">
                  <a:srgbClr val="000099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85" name="Freeform 32"/>
            <p:cNvSpPr>
              <a:spLocks noChangeArrowheads="1"/>
            </p:cNvSpPr>
            <p:nvPr/>
          </p:nvSpPr>
          <p:spPr bwMode="auto">
            <a:xfrm>
              <a:off x="1297" y="0"/>
              <a:ext cx="4456" cy="3176"/>
            </a:xfrm>
            <a:custGeom>
              <a:avLst/>
              <a:gdLst>
                <a:gd name="T0" fmla="*/ 0 w 4448"/>
                <a:gd name="T1" fmla="*/ 0 h 3177"/>
                <a:gd name="T2" fmla="*/ 4456 w 4448"/>
                <a:gd name="T3" fmla="*/ 3176 h 3177"/>
                <a:gd name="T4" fmla="*/ 4456 w 4448"/>
                <a:gd name="T5" fmla="*/ 3152 h 3177"/>
                <a:gd name="T6" fmla="*/ 125 w 4448"/>
                <a:gd name="T7" fmla="*/ 0 h 3177"/>
                <a:gd name="T8" fmla="*/ 0 w 4448"/>
                <a:gd name="T9" fmla="*/ 0 h 3177"/>
                <a:gd name="T10" fmla="*/ 0 w 4448"/>
                <a:gd name="T11" fmla="*/ 0 h 317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4A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86" name="Freeform 33"/>
            <p:cNvSpPr>
              <a:spLocks noChangeArrowheads="1"/>
            </p:cNvSpPr>
            <p:nvPr/>
          </p:nvSpPr>
          <p:spPr bwMode="auto">
            <a:xfrm>
              <a:off x="3321" y="0"/>
              <a:ext cx="2432" cy="2613"/>
            </a:xfrm>
            <a:custGeom>
              <a:avLst/>
              <a:gdLst>
                <a:gd name="T0" fmla="*/ 0 w 2428"/>
                <a:gd name="T1" fmla="*/ 0 h 2614"/>
                <a:gd name="T2" fmla="*/ 2432 w 2428"/>
                <a:gd name="T3" fmla="*/ 2613 h 2614"/>
                <a:gd name="T4" fmla="*/ 2432 w 2428"/>
                <a:gd name="T5" fmla="*/ 2607 h 2614"/>
                <a:gd name="T6" fmla="*/ 66 w 2428"/>
                <a:gd name="T7" fmla="*/ 0 h 2614"/>
                <a:gd name="T8" fmla="*/ 0 w 2428"/>
                <a:gd name="T9" fmla="*/ 0 h 2614"/>
                <a:gd name="T10" fmla="*/ 0 w 2428"/>
                <a:gd name="T11" fmla="*/ 0 h 261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81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87" name="Freeform 34"/>
            <p:cNvSpPr>
              <a:spLocks noChangeArrowheads="1"/>
            </p:cNvSpPr>
            <p:nvPr/>
          </p:nvSpPr>
          <p:spPr bwMode="auto">
            <a:xfrm>
              <a:off x="3950" y="0"/>
              <a:ext cx="1803" cy="2463"/>
            </a:xfrm>
            <a:custGeom>
              <a:avLst/>
              <a:gdLst>
                <a:gd name="T0" fmla="*/ 486 w 1800"/>
                <a:gd name="T1" fmla="*/ 0 h 2464"/>
                <a:gd name="T2" fmla="*/ 0 w 1800"/>
                <a:gd name="T3" fmla="*/ 0 h 2464"/>
                <a:gd name="T4" fmla="*/ 1803 w 1800"/>
                <a:gd name="T5" fmla="*/ 2463 h 2464"/>
                <a:gd name="T6" fmla="*/ 1803 w 1800"/>
                <a:gd name="T7" fmla="*/ 2247 h 2464"/>
                <a:gd name="T8" fmla="*/ 1797 w 1800"/>
                <a:gd name="T9" fmla="*/ 2247 h 2464"/>
                <a:gd name="T10" fmla="*/ 486 w 1800"/>
                <a:gd name="T11" fmla="*/ 0 h 2464"/>
                <a:gd name="T12" fmla="*/ 486 w 1800"/>
                <a:gd name="T13" fmla="*/ 0 h 246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64"/>
                </a:gs>
                <a:gs pos="100000">
                  <a:srgbClr val="000080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88" name="Freeform 35"/>
            <p:cNvSpPr>
              <a:spLocks noChangeArrowheads="1"/>
            </p:cNvSpPr>
            <p:nvPr/>
          </p:nvSpPr>
          <p:spPr bwMode="auto">
            <a:xfrm>
              <a:off x="4519" y="0"/>
              <a:ext cx="1234" cy="2073"/>
            </a:xfrm>
            <a:custGeom>
              <a:avLst/>
              <a:gdLst>
                <a:gd name="T0" fmla="*/ 0 w 1232"/>
                <a:gd name="T1" fmla="*/ 0 h 2074"/>
                <a:gd name="T2" fmla="*/ 1234 w 1232"/>
                <a:gd name="T3" fmla="*/ 2073 h 2074"/>
                <a:gd name="T4" fmla="*/ 1234 w 1232"/>
                <a:gd name="T5" fmla="*/ 2037 h 2074"/>
                <a:gd name="T6" fmla="*/ 42 w 1232"/>
                <a:gd name="T7" fmla="*/ 0 h 2074"/>
                <a:gd name="T8" fmla="*/ 0 w 1232"/>
                <a:gd name="T9" fmla="*/ 0 h 2074"/>
                <a:gd name="T10" fmla="*/ 0 w 1232"/>
                <a:gd name="T11" fmla="*/ 0 h 207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57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" name="Freeform 36"/>
            <p:cNvSpPr>
              <a:spLocks noChangeArrowheads="1"/>
            </p:cNvSpPr>
            <p:nvPr/>
          </p:nvSpPr>
          <p:spPr bwMode="auto">
            <a:xfrm>
              <a:off x="4694" y="0"/>
              <a:ext cx="1059" cy="1935"/>
            </a:xfrm>
            <a:custGeom>
              <a:avLst/>
              <a:gdLst>
                <a:gd name="T0" fmla="*/ 0 w 1058"/>
                <a:gd name="T1" fmla="*/ 0 h 1936"/>
                <a:gd name="T2" fmla="*/ 1059 w 1058"/>
                <a:gd name="T3" fmla="*/ 1935 h 1936"/>
                <a:gd name="T4" fmla="*/ 1059 w 1058"/>
                <a:gd name="T5" fmla="*/ 1929 h 1936"/>
                <a:gd name="T6" fmla="*/ 54 w 1058"/>
                <a:gd name="T7" fmla="*/ 0 h 1936"/>
                <a:gd name="T8" fmla="*/ 0 w 1058"/>
                <a:gd name="T9" fmla="*/ 0 h 1936"/>
                <a:gd name="T10" fmla="*/ 0 w 1058"/>
                <a:gd name="T11" fmla="*/ 0 h 19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6E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" name="Freeform 37"/>
            <p:cNvSpPr>
              <a:spLocks noChangeArrowheads="1"/>
            </p:cNvSpPr>
            <p:nvPr/>
          </p:nvSpPr>
          <p:spPr bwMode="auto">
            <a:xfrm>
              <a:off x="4981" y="0"/>
              <a:ext cx="772" cy="1486"/>
            </a:xfrm>
            <a:custGeom>
              <a:avLst/>
              <a:gdLst>
                <a:gd name="T0" fmla="*/ 772 w 771"/>
                <a:gd name="T1" fmla="*/ 1432 h 1487"/>
                <a:gd name="T2" fmla="*/ 42 w 771"/>
                <a:gd name="T3" fmla="*/ 0 h 1487"/>
                <a:gd name="T4" fmla="*/ 0 w 771"/>
                <a:gd name="T5" fmla="*/ 0 h 1487"/>
                <a:gd name="T6" fmla="*/ 772 w 771"/>
                <a:gd name="T7" fmla="*/ 1486 h 1487"/>
                <a:gd name="T8" fmla="*/ 772 w 771"/>
                <a:gd name="T9" fmla="*/ 1432 h 1487"/>
                <a:gd name="T10" fmla="*/ 772 w 771"/>
                <a:gd name="T11" fmla="*/ 1432 h 148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rgbClr val="000078"/>
                </a:gs>
                <a:gs pos="100000">
                  <a:srgbClr val="0000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4" name="Group 38"/>
            <p:cNvGrpSpPr>
              <a:grpSpLocks/>
            </p:cNvGrpSpPr>
            <p:nvPr/>
          </p:nvGrpSpPr>
          <p:grpSpPr bwMode="auto">
            <a:xfrm>
              <a:off x="0" y="1632"/>
              <a:ext cx="5757" cy="1857"/>
              <a:chOff x="0" y="1632"/>
              <a:chExt cx="5757" cy="1857"/>
            </a:xfrm>
          </p:grpSpPr>
          <p:sp>
            <p:nvSpPr>
              <p:cNvPr id="5" name="Freeform 39"/>
              <p:cNvSpPr>
                <a:spLocks noChangeArrowheads="1"/>
              </p:cNvSpPr>
              <p:nvPr/>
            </p:nvSpPr>
            <p:spPr bwMode="auto">
              <a:xfrm>
                <a:off x="0" y="1632"/>
                <a:ext cx="3669" cy="1312"/>
              </a:xfrm>
              <a:custGeom>
                <a:avLst/>
                <a:gdLst>
                  <a:gd name="T0" fmla="*/ 0 w 3659"/>
                  <a:gd name="T1" fmla="*/ 0 h 1313"/>
                  <a:gd name="T2" fmla="*/ 0 w 3659"/>
                  <a:gd name="T3" fmla="*/ 366 h 1313"/>
                  <a:gd name="T4" fmla="*/ 3645 w 3659"/>
                  <a:gd name="T5" fmla="*/ 1312 h 1313"/>
                  <a:gd name="T6" fmla="*/ 3657 w 3659"/>
                  <a:gd name="T7" fmla="*/ 1234 h 1313"/>
                  <a:gd name="T8" fmla="*/ 3669 w 3659"/>
                  <a:gd name="T9" fmla="*/ 1162 h 1313"/>
                  <a:gd name="T10" fmla="*/ 0 w 3659"/>
                  <a:gd name="T11" fmla="*/ 0 h 1313"/>
                  <a:gd name="T12" fmla="*/ 0 w 3659"/>
                  <a:gd name="T13" fmla="*/ 0 h 131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6E"/>
                  </a:gs>
                  <a:gs pos="100000">
                    <a:srgbClr val="000099"/>
                  </a:gs>
                </a:gsLst>
                <a:lin ang="108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93" name="Freeform 40"/>
              <p:cNvSpPr>
                <a:spLocks noChangeArrowheads="1"/>
              </p:cNvSpPr>
              <p:nvPr/>
            </p:nvSpPr>
            <p:spPr bwMode="auto">
              <a:xfrm>
                <a:off x="3646" y="2795"/>
                <a:ext cx="2111" cy="694"/>
              </a:xfrm>
              <a:custGeom>
                <a:avLst/>
                <a:gdLst>
                  <a:gd name="T0" fmla="*/ 2111 w 2105"/>
                  <a:gd name="T1" fmla="*/ 664 h 695"/>
                  <a:gd name="T2" fmla="*/ 24 w 2105"/>
                  <a:gd name="T3" fmla="*/ 0 h 695"/>
                  <a:gd name="T4" fmla="*/ 12 w 2105"/>
                  <a:gd name="T5" fmla="*/ 72 h 695"/>
                  <a:gd name="T6" fmla="*/ 0 w 2105"/>
                  <a:gd name="T7" fmla="*/ 150 h 695"/>
                  <a:gd name="T8" fmla="*/ 2111 w 2105"/>
                  <a:gd name="T9" fmla="*/ 694 h 695"/>
                  <a:gd name="T10" fmla="*/ 2111 w 2105"/>
                  <a:gd name="T11" fmla="*/ 664 h 695"/>
                  <a:gd name="T12" fmla="*/ 2111 w 2105"/>
                  <a:gd name="T13" fmla="*/ 664 h 6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1616A1"/>
                  </a:gs>
                  <a:gs pos="100000">
                    <a:srgbClr val="000099"/>
                  </a:gs>
                </a:gsLst>
                <a:lin ang="108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2089" name="Rectangle 4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600200"/>
            <a:ext cx="8228013" cy="182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2090" name="Rectangle 4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3638"/>
            <a:ext cx="2132013" cy="45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>
                <a:srgbClr val="FFFFFF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  <a:defRPr sz="12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6" charset="0"/>
                <a:cs typeface="Segoe UI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91" name="Rectangle 43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40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buClr>
                <a:srgbClr val="FFFFFF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2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6" charset="0"/>
                <a:cs typeface="Segoe UI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92" name="Rectangle 4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3638"/>
            <a:ext cx="2132013" cy="45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>
                <a:srgbClr val="FFFFFF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  <a:defRPr sz="12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6" charset="0"/>
                <a:cs typeface="Segoe UI" charset="0"/>
              </a:defRPr>
            </a:lvl1pPr>
          </a:lstStyle>
          <a:p>
            <a:pPr>
              <a:defRPr/>
            </a:pPr>
            <a:fld id="{41CDFA9E-40EF-4E20-A520-A61C53B24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body"/>
          </p:nvPr>
        </p:nvSpPr>
        <p:spPr>
          <a:xfrm>
            <a:off x="457200" y="1600200"/>
            <a:ext cx="8229600" cy="4530725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t"/>
          <a:lstStyle/>
          <a:p>
            <a:pPr marL="2057400" lvl="4" indent="-227013" algn="l" eaLnBrk="1" hangingPunct="1">
              <a:spcBef>
                <a:spcPts val="500"/>
              </a:spcBef>
              <a:buClrTx/>
              <a:buSzPct val="9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2000" smtClean="0"/>
              <a:t> VY__III/2__INOVACE__197</a:t>
            </a:r>
          </a:p>
          <a:p>
            <a:pPr marL="2057400" lvl="4" indent="-227013" algn="l" eaLnBrk="1" hangingPunct="1">
              <a:spcBef>
                <a:spcPts val="500"/>
              </a:spcBef>
              <a:buClrTx/>
              <a:buSzPct val="9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sz="2000" dirty="0" smtClean="0"/>
          </a:p>
          <a:p>
            <a:pPr marL="2057400" lvl="4" indent="-227013" algn="l" eaLnBrk="1" hangingPunct="1">
              <a:spcBef>
                <a:spcPts val="500"/>
              </a:spcBef>
              <a:buClrTx/>
              <a:buSzPct val="9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sz="2000" dirty="0" smtClean="0"/>
          </a:p>
          <a:p>
            <a:pPr marL="2057400" lvl="4" indent="-227013" algn="l" eaLnBrk="1" hangingPunct="1">
              <a:spcBef>
                <a:spcPts val="500"/>
              </a:spcBef>
              <a:buClrTx/>
              <a:buSzPct val="9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2000" dirty="0" smtClean="0"/>
              <a:t>		Pracovní činnosti</a:t>
            </a:r>
          </a:p>
          <a:p>
            <a:pPr marL="342900" indent="-341313" algn="l" eaLnBrk="1" hangingPunct="1">
              <a:spcBef>
                <a:spcPts val="800"/>
              </a:spcBef>
              <a:buClrTx/>
              <a:buSzPct val="9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200" dirty="0" smtClean="0"/>
              <a:t>		</a:t>
            </a:r>
          </a:p>
          <a:p>
            <a:pPr marL="342900" indent="-341313" algn="l" eaLnBrk="1" hangingPunct="1">
              <a:spcBef>
                <a:spcPts val="800"/>
              </a:spcBef>
              <a:buClrTx/>
              <a:buSzPct val="9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sz="3200" dirty="0" smtClean="0"/>
          </a:p>
          <a:p>
            <a:pPr marL="342900" indent="-341313" algn="l" eaLnBrk="1" hangingPunct="1">
              <a:spcBef>
                <a:spcPts val="800"/>
              </a:spcBef>
              <a:buClrTx/>
              <a:buSzPct val="9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200" dirty="0" smtClean="0">
                <a:solidFill>
                  <a:srgbClr val="000080"/>
                </a:solidFill>
              </a:rPr>
              <a:t>                    </a:t>
            </a:r>
            <a:r>
              <a:rPr lang="cs-CZ" sz="3200" dirty="0" smtClean="0"/>
              <a:t>Andílek z korálků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51163" y="277813"/>
            <a:ext cx="3240087" cy="1143000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1"/>
          <p:cNvGrpSpPr>
            <a:grpSpLocks/>
          </p:cNvGrpSpPr>
          <p:nvPr/>
        </p:nvGrpSpPr>
        <p:grpSpPr bwMode="auto">
          <a:xfrm>
            <a:off x="1143000" y="762000"/>
            <a:ext cx="7085013" cy="6088063"/>
            <a:chOff x="720" y="480"/>
            <a:chExt cx="4463" cy="3835"/>
          </a:xfrm>
        </p:grpSpPr>
        <p:grpSp>
          <p:nvGrpSpPr>
            <p:cNvPr id="4100" name="Group 2"/>
            <p:cNvGrpSpPr>
              <a:grpSpLocks/>
            </p:cNvGrpSpPr>
            <p:nvPr/>
          </p:nvGrpSpPr>
          <p:grpSpPr bwMode="auto">
            <a:xfrm>
              <a:off x="721" y="481"/>
              <a:ext cx="4460" cy="3831"/>
              <a:chOff x="721" y="481"/>
              <a:chExt cx="4460" cy="3831"/>
            </a:xfrm>
          </p:grpSpPr>
          <p:grpSp>
            <p:nvGrpSpPr>
              <p:cNvPr id="4102" name="Group 3"/>
              <p:cNvGrpSpPr>
                <a:grpSpLocks/>
              </p:cNvGrpSpPr>
              <p:nvPr/>
            </p:nvGrpSpPr>
            <p:grpSpPr bwMode="auto">
              <a:xfrm>
                <a:off x="721" y="481"/>
                <a:ext cx="837" cy="297"/>
                <a:chOff x="721" y="481"/>
                <a:chExt cx="837" cy="297"/>
              </a:xfrm>
            </p:grpSpPr>
            <p:sp>
              <p:nvSpPr>
                <p:cNvPr id="4172" name="Rectangle 4"/>
                <p:cNvSpPr>
                  <a:spLocks noChangeArrowheads="1"/>
                </p:cNvSpPr>
                <p:nvPr/>
              </p:nvSpPr>
              <p:spPr bwMode="auto">
                <a:xfrm>
                  <a:off x="748" y="481"/>
                  <a:ext cx="783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Autor DUM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73" name="Rectangle 5"/>
                <p:cNvSpPr>
                  <a:spLocks noChangeArrowheads="1"/>
                </p:cNvSpPr>
                <p:nvPr/>
              </p:nvSpPr>
              <p:spPr bwMode="auto">
                <a:xfrm>
                  <a:off x="721" y="481"/>
                  <a:ext cx="837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3" name="Group 6"/>
              <p:cNvGrpSpPr>
                <a:grpSpLocks/>
              </p:cNvGrpSpPr>
              <p:nvPr/>
            </p:nvGrpSpPr>
            <p:grpSpPr bwMode="auto">
              <a:xfrm>
                <a:off x="1559" y="481"/>
                <a:ext cx="3622" cy="297"/>
                <a:chOff x="1559" y="481"/>
                <a:chExt cx="3622" cy="297"/>
              </a:xfrm>
            </p:grpSpPr>
            <p:sp>
              <p:nvSpPr>
                <p:cNvPr id="4170" name="Rectangle 7"/>
                <p:cNvSpPr>
                  <a:spLocks noChangeArrowheads="1"/>
                </p:cNvSpPr>
                <p:nvPr/>
              </p:nvSpPr>
              <p:spPr bwMode="auto">
                <a:xfrm>
                  <a:off x="1586" y="481"/>
                  <a:ext cx="3569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Mgr.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</a:rPr>
                    <a:t>Jarmila Borecká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4171" name="Rectangle 8"/>
                <p:cNvSpPr>
                  <a:spLocks noChangeArrowheads="1"/>
                </p:cNvSpPr>
                <p:nvPr/>
              </p:nvSpPr>
              <p:spPr bwMode="auto">
                <a:xfrm>
                  <a:off x="1559" y="481"/>
                  <a:ext cx="3622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4" name="Group 9"/>
              <p:cNvGrpSpPr>
                <a:grpSpLocks/>
              </p:cNvGrpSpPr>
              <p:nvPr/>
            </p:nvGrpSpPr>
            <p:grpSpPr bwMode="auto">
              <a:xfrm>
                <a:off x="721" y="779"/>
                <a:ext cx="837" cy="297"/>
                <a:chOff x="721" y="779"/>
                <a:chExt cx="837" cy="297"/>
              </a:xfrm>
            </p:grpSpPr>
            <p:sp>
              <p:nvSpPr>
                <p:cNvPr id="4168" name="Rectangle 10"/>
                <p:cNvSpPr>
                  <a:spLocks noChangeArrowheads="1"/>
                </p:cNvSpPr>
                <p:nvPr/>
              </p:nvSpPr>
              <p:spPr bwMode="auto">
                <a:xfrm>
                  <a:off x="748" y="779"/>
                  <a:ext cx="783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Datum (období) vzniku DUM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69" name="Rectangle 11"/>
                <p:cNvSpPr>
                  <a:spLocks noChangeArrowheads="1"/>
                </p:cNvSpPr>
                <p:nvPr/>
              </p:nvSpPr>
              <p:spPr bwMode="auto">
                <a:xfrm>
                  <a:off x="721" y="779"/>
                  <a:ext cx="837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5" name="Group 12"/>
              <p:cNvGrpSpPr>
                <a:grpSpLocks/>
              </p:cNvGrpSpPr>
              <p:nvPr/>
            </p:nvGrpSpPr>
            <p:grpSpPr bwMode="auto">
              <a:xfrm>
                <a:off x="1559" y="779"/>
                <a:ext cx="3622" cy="297"/>
                <a:chOff x="1559" y="779"/>
                <a:chExt cx="3622" cy="297"/>
              </a:xfrm>
            </p:grpSpPr>
            <p:sp>
              <p:nvSpPr>
                <p:cNvPr id="4166" name="Rectangle 13"/>
                <p:cNvSpPr>
                  <a:spLocks noChangeArrowheads="1"/>
                </p:cNvSpPr>
                <p:nvPr/>
              </p:nvSpPr>
              <p:spPr bwMode="auto">
                <a:xfrm>
                  <a:off x="1586" y="779"/>
                  <a:ext cx="3569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</a:rPr>
                    <a:t>11. 6. 2012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4167" name="Rectangle 14"/>
                <p:cNvSpPr>
                  <a:spLocks noChangeArrowheads="1"/>
                </p:cNvSpPr>
                <p:nvPr/>
              </p:nvSpPr>
              <p:spPr bwMode="auto">
                <a:xfrm>
                  <a:off x="1559" y="779"/>
                  <a:ext cx="3622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6" name="Group 15"/>
              <p:cNvGrpSpPr>
                <a:grpSpLocks/>
              </p:cNvGrpSpPr>
              <p:nvPr/>
            </p:nvGrpSpPr>
            <p:grpSpPr bwMode="auto">
              <a:xfrm>
                <a:off x="721" y="1078"/>
                <a:ext cx="837" cy="297"/>
                <a:chOff x="721" y="1078"/>
                <a:chExt cx="837" cy="297"/>
              </a:xfrm>
            </p:grpSpPr>
            <p:sp>
              <p:nvSpPr>
                <p:cNvPr id="4164" name="Rectangle 16"/>
                <p:cNvSpPr>
                  <a:spLocks noChangeArrowheads="1"/>
                </p:cNvSpPr>
                <p:nvPr/>
              </p:nvSpPr>
              <p:spPr bwMode="auto">
                <a:xfrm>
                  <a:off x="748" y="1078"/>
                  <a:ext cx="783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Ročník a typ školy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65" name="Rectangle 17"/>
                <p:cNvSpPr>
                  <a:spLocks noChangeArrowheads="1"/>
                </p:cNvSpPr>
                <p:nvPr/>
              </p:nvSpPr>
              <p:spPr bwMode="auto">
                <a:xfrm>
                  <a:off x="721" y="1078"/>
                  <a:ext cx="837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7" name="Group 18"/>
              <p:cNvGrpSpPr>
                <a:grpSpLocks/>
              </p:cNvGrpSpPr>
              <p:nvPr/>
            </p:nvGrpSpPr>
            <p:grpSpPr bwMode="auto">
              <a:xfrm>
                <a:off x="1559" y="1078"/>
                <a:ext cx="3622" cy="297"/>
                <a:chOff x="1559" y="1078"/>
                <a:chExt cx="3622" cy="297"/>
              </a:xfrm>
            </p:grpSpPr>
            <p:sp>
              <p:nvSpPr>
                <p:cNvPr id="4162" name="Rectangle 19"/>
                <p:cNvSpPr>
                  <a:spLocks noChangeArrowheads="1"/>
                </p:cNvSpPr>
                <p:nvPr/>
              </p:nvSpPr>
              <p:spPr bwMode="auto">
                <a:xfrm>
                  <a:off x="1586" y="1078"/>
                  <a:ext cx="3569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</a:rPr>
                    <a:t>5. – 9.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 ročník ZŠ praktické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63" name="Rectangle 20"/>
                <p:cNvSpPr>
                  <a:spLocks noChangeArrowheads="1"/>
                </p:cNvSpPr>
                <p:nvPr/>
              </p:nvSpPr>
              <p:spPr bwMode="auto">
                <a:xfrm>
                  <a:off x="1559" y="1078"/>
                  <a:ext cx="3622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8" name="Group 21"/>
              <p:cNvGrpSpPr>
                <a:grpSpLocks/>
              </p:cNvGrpSpPr>
              <p:nvPr/>
            </p:nvGrpSpPr>
            <p:grpSpPr bwMode="auto">
              <a:xfrm>
                <a:off x="721" y="1376"/>
                <a:ext cx="837" cy="297"/>
                <a:chOff x="721" y="1376"/>
                <a:chExt cx="837" cy="297"/>
              </a:xfrm>
            </p:grpSpPr>
            <p:sp>
              <p:nvSpPr>
                <p:cNvPr id="4160" name="Rectangle 22"/>
                <p:cNvSpPr>
                  <a:spLocks noChangeArrowheads="1"/>
                </p:cNvSpPr>
                <p:nvPr/>
              </p:nvSpPr>
              <p:spPr bwMode="auto">
                <a:xfrm>
                  <a:off x="748" y="1376"/>
                  <a:ext cx="783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ŠVP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61" name="Rectangle 23"/>
                <p:cNvSpPr>
                  <a:spLocks noChangeArrowheads="1"/>
                </p:cNvSpPr>
                <p:nvPr/>
              </p:nvSpPr>
              <p:spPr bwMode="auto">
                <a:xfrm>
                  <a:off x="721" y="1376"/>
                  <a:ext cx="837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9" name="Group 24"/>
              <p:cNvGrpSpPr>
                <a:grpSpLocks/>
              </p:cNvGrpSpPr>
              <p:nvPr/>
            </p:nvGrpSpPr>
            <p:grpSpPr bwMode="auto">
              <a:xfrm>
                <a:off x="1559" y="1376"/>
                <a:ext cx="3622" cy="297"/>
                <a:chOff x="1559" y="1376"/>
                <a:chExt cx="3622" cy="297"/>
              </a:xfrm>
            </p:grpSpPr>
            <p:sp>
              <p:nvSpPr>
                <p:cNvPr id="4158" name="Rectangle 25"/>
                <p:cNvSpPr>
                  <a:spLocks noChangeArrowheads="1"/>
                </p:cNvSpPr>
                <p:nvPr/>
              </p:nvSpPr>
              <p:spPr bwMode="auto">
                <a:xfrm>
                  <a:off x="1586" y="1376"/>
                  <a:ext cx="3569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„Učíme se pro život“, č.j. 580/07, RVP pro ZV, příloha pro LMP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59" name="Rectangle 26"/>
                <p:cNvSpPr>
                  <a:spLocks noChangeArrowheads="1"/>
                </p:cNvSpPr>
                <p:nvPr/>
              </p:nvSpPr>
              <p:spPr bwMode="auto">
                <a:xfrm>
                  <a:off x="1559" y="1376"/>
                  <a:ext cx="3622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0" name="Group 27"/>
              <p:cNvGrpSpPr>
                <a:grpSpLocks/>
              </p:cNvGrpSpPr>
              <p:nvPr/>
            </p:nvGrpSpPr>
            <p:grpSpPr bwMode="auto">
              <a:xfrm>
                <a:off x="721" y="1674"/>
                <a:ext cx="837" cy="297"/>
                <a:chOff x="721" y="1674"/>
                <a:chExt cx="837" cy="297"/>
              </a:xfrm>
            </p:grpSpPr>
            <p:sp>
              <p:nvSpPr>
                <p:cNvPr id="4156" name="Rectangle 28"/>
                <p:cNvSpPr>
                  <a:spLocks noChangeArrowheads="1"/>
                </p:cNvSpPr>
                <p:nvPr/>
              </p:nvSpPr>
              <p:spPr bwMode="auto">
                <a:xfrm>
                  <a:off x="748" y="1674"/>
                  <a:ext cx="783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Vzdělávací oblast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57" name="Rectangle 29"/>
                <p:cNvSpPr>
                  <a:spLocks noChangeArrowheads="1"/>
                </p:cNvSpPr>
                <p:nvPr/>
              </p:nvSpPr>
              <p:spPr bwMode="auto">
                <a:xfrm>
                  <a:off x="721" y="1674"/>
                  <a:ext cx="837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1" name="Group 30"/>
              <p:cNvGrpSpPr>
                <a:grpSpLocks/>
              </p:cNvGrpSpPr>
              <p:nvPr/>
            </p:nvGrpSpPr>
            <p:grpSpPr bwMode="auto">
              <a:xfrm>
                <a:off x="1559" y="1674"/>
                <a:ext cx="3622" cy="297"/>
                <a:chOff x="1559" y="1674"/>
                <a:chExt cx="3622" cy="297"/>
              </a:xfrm>
            </p:grpSpPr>
            <p:sp>
              <p:nvSpPr>
                <p:cNvPr id="4154" name="Rectangle 31"/>
                <p:cNvSpPr>
                  <a:spLocks noChangeArrowheads="1"/>
                </p:cNvSpPr>
                <p:nvPr/>
              </p:nvSpPr>
              <p:spPr bwMode="auto">
                <a:xfrm>
                  <a:off x="1586" y="1674"/>
                  <a:ext cx="3569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</a:rPr>
                    <a:t>Člověk a svět práce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4155" name="Rectangle 32"/>
                <p:cNvSpPr>
                  <a:spLocks noChangeArrowheads="1"/>
                </p:cNvSpPr>
                <p:nvPr/>
              </p:nvSpPr>
              <p:spPr bwMode="auto">
                <a:xfrm>
                  <a:off x="1559" y="1674"/>
                  <a:ext cx="3622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2" name="Group 33"/>
              <p:cNvGrpSpPr>
                <a:grpSpLocks/>
              </p:cNvGrpSpPr>
              <p:nvPr/>
            </p:nvGrpSpPr>
            <p:grpSpPr bwMode="auto">
              <a:xfrm>
                <a:off x="721" y="1972"/>
                <a:ext cx="837" cy="297"/>
                <a:chOff x="721" y="1972"/>
                <a:chExt cx="837" cy="297"/>
              </a:xfrm>
            </p:grpSpPr>
            <p:sp>
              <p:nvSpPr>
                <p:cNvPr id="4152" name="Rectangle 34"/>
                <p:cNvSpPr>
                  <a:spLocks noChangeArrowheads="1"/>
                </p:cNvSpPr>
                <p:nvPr/>
              </p:nvSpPr>
              <p:spPr bwMode="auto">
                <a:xfrm>
                  <a:off x="748" y="1972"/>
                  <a:ext cx="783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Vzdělávací obor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53" name="Rectangle 35"/>
                <p:cNvSpPr>
                  <a:spLocks noChangeArrowheads="1"/>
                </p:cNvSpPr>
                <p:nvPr/>
              </p:nvSpPr>
              <p:spPr bwMode="auto">
                <a:xfrm>
                  <a:off x="721" y="1972"/>
                  <a:ext cx="837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3" name="Group 36"/>
              <p:cNvGrpSpPr>
                <a:grpSpLocks/>
              </p:cNvGrpSpPr>
              <p:nvPr/>
            </p:nvGrpSpPr>
            <p:grpSpPr bwMode="auto">
              <a:xfrm>
                <a:off x="1559" y="1972"/>
                <a:ext cx="3622" cy="297"/>
                <a:chOff x="1559" y="1972"/>
                <a:chExt cx="3622" cy="297"/>
              </a:xfrm>
            </p:grpSpPr>
            <p:sp>
              <p:nvSpPr>
                <p:cNvPr id="4150" name="Rectangle 37"/>
                <p:cNvSpPr>
                  <a:spLocks noChangeArrowheads="1"/>
                </p:cNvSpPr>
                <p:nvPr/>
              </p:nvSpPr>
              <p:spPr bwMode="auto">
                <a:xfrm>
                  <a:off x="1586" y="1972"/>
                  <a:ext cx="3569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</a:rPr>
                    <a:t>Člověk a svět práce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4151" name="Rectangle 38"/>
                <p:cNvSpPr>
                  <a:spLocks noChangeArrowheads="1"/>
                </p:cNvSpPr>
                <p:nvPr/>
              </p:nvSpPr>
              <p:spPr bwMode="auto">
                <a:xfrm>
                  <a:off x="1559" y="1972"/>
                  <a:ext cx="3622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4" name="Group 39"/>
              <p:cNvGrpSpPr>
                <a:grpSpLocks/>
              </p:cNvGrpSpPr>
              <p:nvPr/>
            </p:nvGrpSpPr>
            <p:grpSpPr bwMode="auto">
              <a:xfrm>
                <a:off x="721" y="2270"/>
                <a:ext cx="837" cy="297"/>
                <a:chOff x="721" y="2270"/>
                <a:chExt cx="837" cy="297"/>
              </a:xfrm>
            </p:grpSpPr>
            <p:sp>
              <p:nvSpPr>
                <p:cNvPr id="4148" name="Rectangle 40"/>
                <p:cNvSpPr>
                  <a:spLocks noChangeArrowheads="1"/>
                </p:cNvSpPr>
                <p:nvPr/>
              </p:nvSpPr>
              <p:spPr bwMode="auto">
                <a:xfrm>
                  <a:off x="748" y="2270"/>
                  <a:ext cx="783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Vyučovací předmět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49" name="Rectangle 41"/>
                <p:cNvSpPr>
                  <a:spLocks noChangeArrowheads="1"/>
                </p:cNvSpPr>
                <p:nvPr/>
              </p:nvSpPr>
              <p:spPr bwMode="auto">
                <a:xfrm>
                  <a:off x="721" y="2270"/>
                  <a:ext cx="837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5" name="Group 42"/>
              <p:cNvGrpSpPr>
                <a:grpSpLocks/>
              </p:cNvGrpSpPr>
              <p:nvPr/>
            </p:nvGrpSpPr>
            <p:grpSpPr bwMode="auto">
              <a:xfrm>
                <a:off x="1559" y="2270"/>
                <a:ext cx="3622" cy="297"/>
                <a:chOff x="1559" y="2270"/>
                <a:chExt cx="3622" cy="297"/>
              </a:xfrm>
            </p:grpSpPr>
            <p:sp>
              <p:nvSpPr>
                <p:cNvPr id="4146" name="Rectangle 43"/>
                <p:cNvSpPr>
                  <a:spLocks noChangeArrowheads="1"/>
                </p:cNvSpPr>
                <p:nvPr/>
              </p:nvSpPr>
              <p:spPr bwMode="auto">
                <a:xfrm>
                  <a:off x="1586" y="2270"/>
                  <a:ext cx="3569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</a:rPr>
                    <a:t>Pracovní činnosti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4147" name="Rectangle 44"/>
                <p:cNvSpPr>
                  <a:spLocks noChangeArrowheads="1"/>
                </p:cNvSpPr>
                <p:nvPr/>
              </p:nvSpPr>
              <p:spPr bwMode="auto">
                <a:xfrm>
                  <a:off x="1559" y="2270"/>
                  <a:ext cx="3622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6" name="Group 45"/>
              <p:cNvGrpSpPr>
                <a:grpSpLocks/>
              </p:cNvGrpSpPr>
              <p:nvPr/>
            </p:nvGrpSpPr>
            <p:grpSpPr bwMode="auto">
              <a:xfrm>
                <a:off x="721" y="2568"/>
                <a:ext cx="837" cy="297"/>
                <a:chOff x="721" y="2568"/>
                <a:chExt cx="837" cy="297"/>
              </a:xfrm>
            </p:grpSpPr>
            <p:sp>
              <p:nvSpPr>
                <p:cNvPr id="4144" name="Rectangle 46"/>
                <p:cNvSpPr>
                  <a:spLocks noChangeArrowheads="1"/>
                </p:cNvSpPr>
                <p:nvPr/>
              </p:nvSpPr>
              <p:spPr bwMode="auto">
                <a:xfrm>
                  <a:off x="748" y="2568"/>
                  <a:ext cx="783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Téma (klíčová slova)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45" name="Rectangle 47"/>
                <p:cNvSpPr>
                  <a:spLocks noChangeArrowheads="1"/>
                </p:cNvSpPr>
                <p:nvPr/>
              </p:nvSpPr>
              <p:spPr bwMode="auto">
                <a:xfrm>
                  <a:off x="721" y="2568"/>
                  <a:ext cx="837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7" name="Group 48"/>
              <p:cNvGrpSpPr>
                <a:grpSpLocks/>
              </p:cNvGrpSpPr>
              <p:nvPr/>
            </p:nvGrpSpPr>
            <p:grpSpPr bwMode="auto">
              <a:xfrm>
                <a:off x="1559" y="2568"/>
                <a:ext cx="3622" cy="297"/>
                <a:chOff x="1559" y="2568"/>
                <a:chExt cx="3622" cy="297"/>
              </a:xfrm>
            </p:grpSpPr>
            <p:sp>
              <p:nvSpPr>
                <p:cNvPr id="4142" name="Rectangle 49"/>
                <p:cNvSpPr>
                  <a:spLocks noChangeArrowheads="1"/>
                </p:cNvSpPr>
                <p:nvPr/>
              </p:nvSpPr>
              <p:spPr bwMode="auto">
                <a:xfrm>
                  <a:off x="1586" y="2568"/>
                  <a:ext cx="3569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</a:rPr>
                    <a:t>Korálek, drátek, rokajl, přesnost</a:t>
                  </a:r>
                </a:p>
              </p:txBody>
            </p:sp>
            <p:sp>
              <p:nvSpPr>
                <p:cNvPr id="4143" name="Rectangle 50"/>
                <p:cNvSpPr>
                  <a:spLocks noChangeArrowheads="1"/>
                </p:cNvSpPr>
                <p:nvPr/>
              </p:nvSpPr>
              <p:spPr bwMode="auto">
                <a:xfrm>
                  <a:off x="1559" y="2568"/>
                  <a:ext cx="3622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8" name="Group 51"/>
              <p:cNvGrpSpPr>
                <a:grpSpLocks/>
              </p:cNvGrpSpPr>
              <p:nvPr/>
            </p:nvGrpSpPr>
            <p:grpSpPr bwMode="auto">
              <a:xfrm>
                <a:off x="721" y="2866"/>
                <a:ext cx="837" cy="297"/>
                <a:chOff x="721" y="2866"/>
                <a:chExt cx="837" cy="297"/>
              </a:xfrm>
            </p:grpSpPr>
            <p:sp>
              <p:nvSpPr>
                <p:cNvPr id="4140" name="Rectangle 52"/>
                <p:cNvSpPr>
                  <a:spLocks noChangeArrowheads="1"/>
                </p:cNvSpPr>
                <p:nvPr/>
              </p:nvSpPr>
              <p:spPr bwMode="auto">
                <a:xfrm>
                  <a:off x="748" y="2866"/>
                  <a:ext cx="783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Očekávaný výstup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41" name="Rectangle 53"/>
                <p:cNvSpPr>
                  <a:spLocks noChangeArrowheads="1"/>
                </p:cNvSpPr>
                <p:nvPr/>
              </p:nvSpPr>
              <p:spPr bwMode="auto">
                <a:xfrm>
                  <a:off x="721" y="2866"/>
                  <a:ext cx="837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9" name="Group 54"/>
              <p:cNvGrpSpPr>
                <a:grpSpLocks/>
              </p:cNvGrpSpPr>
              <p:nvPr/>
            </p:nvGrpSpPr>
            <p:grpSpPr bwMode="auto">
              <a:xfrm>
                <a:off x="1559" y="2866"/>
                <a:ext cx="3622" cy="297"/>
                <a:chOff x="1559" y="2866"/>
                <a:chExt cx="3622" cy="297"/>
              </a:xfrm>
            </p:grpSpPr>
            <p:sp>
              <p:nvSpPr>
                <p:cNvPr id="4138" name="Rectangle 55"/>
                <p:cNvSpPr>
                  <a:spLocks noChangeArrowheads="1"/>
                </p:cNvSpPr>
                <p:nvPr/>
              </p:nvSpPr>
              <p:spPr bwMode="auto">
                <a:xfrm>
                  <a:off x="1586" y="2866"/>
                  <a:ext cx="3569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</a:rPr>
                    <a:t>Žák by měl vytvářet přiměřenými pracovními postupy různé výrobky z daného materiálu.</a:t>
                  </a:r>
                </a:p>
              </p:txBody>
            </p:sp>
            <p:sp>
              <p:nvSpPr>
                <p:cNvPr id="4139" name="Rectangle 56"/>
                <p:cNvSpPr>
                  <a:spLocks noChangeArrowheads="1"/>
                </p:cNvSpPr>
                <p:nvPr/>
              </p:nvSpPr>
              <p:spPr bwMode="auto">
                <a:xfrm>
                  <a:off x="1559" y="2866"/>
                  <a:ext cx="3622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0" name="Group 57"/>
              <p:cNvGrpSpPr>
                <a:grpSpLocks/>
              </p:cNvGrpSpPr>
              <p:nvPr/>
            </p:nvGrpSpPr>
            <p:grpSpPr bwMode="auto">
              <a:xfrm>
                <a:off x="721" y="3164"/>
                <a:ext cx="837" cy="297"/>
                <a:chOff x="721" y="3164"/>
                <a:chExt cx="837" cy="297"/>
              </a:xfrm>
            </p:grpSpPr>
            <p:sp>
              <p:nvSpPr>
                <p:cNvPr id="4136" name="Rectangle 58"/>
                <p:cNvSpPr>
                  <a:spLocks noChangeArrowheads="1"/>
                </p:cNvSpPr>
                <p:nvPr/>
              </p:nvSpPr>
              <p:spPr bwMode="auto">
                <a:xfrm>
                  <a:off x="748" y="3164"/>
                  <a:ext cx="783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Druh učebního materiálu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37" name="Rectangle 59"/>
                <p:cNvSpPr>
                  <a:spLocks noChangeArrowheads="1"/>
                </p:cNvSpPr>
                <p:nvPr/>
              </p:nvSpPr>
              <p:spPr bwMode="auto">
                <a:xfrm>
                  <a:off x="721" y="3164"/>
                  <a:ext cx="837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1" name="Group 60"/>
              <p:cNvGrpSpPr>
                <a:grpSpLocks/>
              </p:cNvGrpSpPr>
              <p:nvPr/>
            </p:nvGrpSpPr>
            <p:grpSpPr bwMode="auto">
              <a:xfrm>
                <a:off x="1559" y="3164"/>
                <a:ext cx="3622" cy="297"/>
                <a:chOff x="1559" y="3164"/>
                <a:chExt cx="3622" cy="297"/>
              </a:xfrm>
            </p:grpSpPr>
            <p:sp>
              <p:nvSpPr>
                <p:cNvPr id="4134" name="Rectangle 61"/>
                <p:cNvSpPr>
                  <a:spLocks noChangeArrowheads="1"/>
                </p:cNvSpPr>
                <p:nvPr/>
              </p:nvSpPr>
              <p:spPr bwMode="auto">
                <a:xfrm>
                  <a:off x="1586" y="3164"/>
                  <a:ext cx="3569" cy="29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Prezentace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</a:rPr>
                    <a:t>Microsoft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PowerPoint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35" name="Rectangle 62"/>
                <p:cNvSpPr>
                  <a:spLocks noChangeArrowheads="1"/>
                </p:cNvSpPr>
                <p:nvPr/>
              </p:nvSpPr>
              <p:spPr bwMode="auto">
                <a:xfrm>
                  <a:off x="1559" y="3164"/>
                  <a:ext cx="3622" cy="29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2" name="Group 63"/>
              <p:cNvGrpSpPr>
                <a:grpSpLocks/>
              </p:cNvGrpSpPr>
              <p:nvPr/>
            </p:nvGrpSpPr>
            <p:grpSpPr bwMode="auto">
              <a:xfrm>
                <a:off x="721" y="3463"/>
                <a:ext cx="837" cy="467"/>
                <a:chOff x="721" y="3463"/>
                <a:chExt cx="837" cy="467"/>
              </a:xfrm>
            </p:grpSpPr>
            <p:sp>
              <p:nvSpPr>
                <p:cNvPr id="4132" name="Rectangle 64"/>
                <p:cNvSpPr>
                  <a:spLocks noChangeArrowheads="1"/>
                </p:cNvSpPr>
                <p:nvPr/>
              </p:nvSpPr>
              <p:spPr bwMode="auto">
                <a:xfrm>
                  <a:off x="748" y="3463"/>
                  <a:ext cx="783" cy="46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Anotace 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(popis způsobu použití)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33" name="Rectangle 65"/>
                <p:cNvSpPr>
                  <a:spLocks noChangeArrowheads="1"/>
                </p:cNvSpPr>
                <p:nvPr/>
              </p:nvSpPr>
              <p:spPr bwMode="auto">
                <a:xfrm>
                  <a:off x="721" y="3463"/>
                  <a:ext cx="837" cy="46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3" name="Group 66"/>
              <p:cNvGrpSpPr>
                <a:grpSpLocks/>
              </p:cNvGrpSpPr>
              <p:nvPr/>
            </p:nvGrpSpPr>
            <p:grpSpPr bwMode="auto">
              <a:xfrm>
                <a:off x="1559" y="3463"/>
                <a:ext cx="3622" cy="467"/>
                <a:chOff x="1559" y="3463"/>
                <a:chExt cx="3622" cy="467"/>
              </a:xfrm>
            </p:grpSpPr>
            <p:sp>
              <p:nvSpPr>
                <p:cNvPr id="4130" name="Rectangle 67"/>
                <p:cNvSpPr>
                  <a:spLocks noChangeArrowheads="1"/>
                </p:cNvSpPr>
                <p:nvPr/>
              </p:nvSpPr>
              <p:spPr bwMode="auto">
                <a:xfrm>
                  <a:off x="1586" y="3463"/>
                  <a:ext cx="3569" cy="46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Žák sleduje prezentaci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</a:rPr>
                    <a:t>na počítači a na závěr odpovídá na uvedené otázky. Žák také může sledovat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prezentaci učitele předváděnou na interaktivní tabuli,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</a:rPr>
                    <a:t>potom dle návodu vytváří výrobek ANDÍLKA z drátku a korálků.</a:t>
                  </a:r>
                </a:p>
              </p:txBody>
            </p:sp>
            <p:sp>
              <p:nvSpPr>
                <p:cNvPr id="4131" name="Rectangle 68"/>
                <p:cNvSpPr>
                  <a:spLocks noChangeArrowheads="1"/>
                </p:cNvSpPr>
                <p:nvPr/>
              </p:nvSpPr>
              <p:spPr bwMode="auto">
                <a:xfrm>
                  <a:off x="1559" y="3463"/>
                  <a:ext cx="3622" cy="46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4" name="Group 69"/>
              <p:cNvGrpSpPr>
                <a:grpSpLocks/>
              </p:cNvGrpSpPr>
              <p:nvPr/>
            </p:nvGrpSpPr>
            <p:grpSpPr bwMode="auto">
              <a:xfrm>
                <a:off x="721" y="3931"/>
                <a:ext cx="837" cy="382"/>
                <a:chOff x="721" y="3931"/>
                <a:chExt cx="837" cy="382"/>
              </a:xfrm>
            </p:grpSpPr>
            <p:sp>
              <p:nvSpPr>
                <p:cNvPr id="4128" name="Rectangle 70"/>
                <p:cNvSpPr>
                  <a:spLocks noChangeArrowheads="1"/>
                </p:cNvSpPr>
                <p:nvPr/>
              </p:nvSpPr>
              <p:spPr bwMode="auto">
                <a:xfrm>
                  <a:off x="748" y="3931"/>
                  <a:ext cx="783" cy="3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Velikost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29" name="Rectangle 71"/>
                <p:cNvSpPr>
                  <a:spLocks noChangeArrowheads="1"/>
                </p:cNvSpPr>
                <p:nvPr/>
              </p:nvSpPr>
              <p:spPr bwMode="auto">
                <a:xfrm>
                  <a:off x="721" y="3931"/>
                  <a:ext cx="837" cy="3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5" name="Group 72"/>
              <p:cNvGrpSpPr>
                <a:grpSpLocks/>
              </p:cNvGrpSpPr>
              <p:nvPr/>
            </p:nvGrpSpPr>
            <p:grpSpPr bwMode="auto">
              <a:xfrm>
                <a:off x="1559" y="3931"/>
                <a:ext cx="3622" cy="382"/>
                <a:chOff x="1559" y="3931"/>
                <a:chExt cx="3622" cy="382"/>
              </a:xfrm>
            </p:grpSpPr>
            <p:sp>
              <p:nvSpPr>
                <p:cNvPr id="4126" name="Rectangle 73"/>
                <p:cNvSpPr>
                  <a:spLocks noChangeArrowheads="1"/>
                </p:cNvSpPr>
                <p:nvPr/>
              </p:nvSpPr>
              <p:spPr bwMode="auto">
                <a:xfrm>
                  <a:off x="1586" y="3931"/>
                  <a:ext cx="3569" cy="3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</a:rPr>
                    <a:t>15,6 MB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 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27" name="Rectangle 74"/>
                <p:cNvSpPr>
                  <a:spLocks noChangeArrowheads="1"/>
                </p:cNvSpPr>
                <p:nvPr/>
              </p:nvSpPr>
              <p:spPr bwMode="auto">
                <a:xfrm>
                  <a:off x="1559" y="3931"/>
                  <a:ext cx="3622" cy="3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4101" name="Rectangle 75"/>
            <p:cNvSpPr>
              <a:spLocks noChangeArrowheads="1"/>
            </p:cNvSpPr>
            <p:nvPr/>
          </p:nvSpPr>
          <p:spPr bwMode="auto">
            <a:xfrm>
              <a:off x="720" y="480"/>
              <a:ext cx="4463" cy="3835"/>
            </a:xfrm>
            <a:prstGeom prst="rect">
              <a:avLst/>
            </a:prstGeom>
            <a:noFill/>
            <a:ln w="6480">
              <a:solidFill>
                <a:srgbClr val="A0A0A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4099" name="Picture 7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3800" y="152400"/>
            <a:ext cx="1676400" cy="592138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mtClean="0"/>
              <a:t>Andílek z korálků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93675"/>
            <a:ext cx="8229600" cy="13128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Pomůcky: drátek, korálky (rokajl) -  dva druhy barev, 1 větší korálek</a:t>
            </a:r>
          </a:p>
        </p:txBody>
      </p:sp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93675"/>
            <a:ext cx="8229600" cy="13128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připravíme si drátek dlouhý 60 cm,</a:t>
            </a:r>
            <a:br>
              <a:rPr lang="cs-CZ" sz="4000" smtClean="0"/>
            </a:br>
            <a:r>
              <a:rPr lang="cs-CZ" sz="4000" smtClean="0"/>
              <a:t>uprostřed vytvoříme očko</a:t>
            </a:r>
          </a:p>
        </p:txBody>
      </p:sp>
      <p:pic>
        <p:nvPicPr>
          <p:cNvPr id="717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93675"/>
            <a:ext cx="8686800" cy="13128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po obou stranách navlékneme </a:t>
            </a:r>
            <a:br>
              <a:rPr lang="cs-CZ" sz="4000" smtClean="0"/>
            </a:br>
            <a:r>
              <a:rPr lang="cs-CZ" sz="4000" smtClean="0"/>
              <a:t>7 korálků</a:t>
            </a: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827088" y="193675"/>
            <a:ext cx="7859712" cy="13128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konce drátků provlékneme skrz velký korálek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93675"/>
            <a:ext cx="8229600" cy="13128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na pravý drátek navlékneme červený korálek</a:t>
            </a:r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93675"/>
            <a:ext cx="8229600" cy="13128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levým drátkem provlékneme korálek na druhou stranu</a:t>
            </a:r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mtClean="0"/>
              <a:t>drátky utáhneme</a:t>
            </a:r>
          </a:p>
        </p:txBody>
      </p:sp>
      <p:pic>
        <p:nvPicPr>
          <p:cNvPr id="1229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93675"/>
            <a:ext cx="8229600" cy="13128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navlékneme dva korálky a postup opakujeme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postup opakujeme se třemi korálky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93675"/>
            <a:ext cx="8229600" cy="13128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na levý drátek navlékneme </a:t>
            </a:r>
            <a:br>
              <a:rPr lang="cs-CZ" sz="4000" smtClean="0"/>
            </a:br>
            <a:r>
              <a:rPr lang="cs-CZ" sz="4000" smtClean="0"/>
              <a:t>9 zlatých korálků</a:t>
            </a: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93675"/>
            <a:ext cx="8229600" cy="13128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konec drátku provlékneme předposledním korálkem</a:t>
            </a: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415925"/>
            <a:ext cx="8229600" cy="25320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/>
            </a:r>
            <a:br>
              <a:rPr lang="cs-CZ" sz="4000" smtClean="0"/>
            </a:br>
            <a:r>
              <a:rPr lang="cs-CZ" sz="4000" smtClean="0"/>
              <a:t>na drátek navlékneme 9 korálků </a:t>
            </a:r>
            <a:br>
              <a:rPr lang="cs-CZ" sz="4000" smtClean="0"/>
            </a:br>
            <a:r>
              <a:rPr lang="cs-CZ" sz="4000" smtClean="0"/>
              <a:t>a konec drátku provlékneme prvním korálkem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22098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93675"/>
            <a:ext cx="8229600" cy="13128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opakujeme stejný postup na druhé straně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193675"/>
            <a:ext cx="8893175" cy="13128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na drátek nabereme 4 červené korálky a druhým drátkem provlékneme</a:t>
            </a: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do každého řádku přidáme korálek 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6225"/>
            <a:ext cx="8229600" cy="1236663"/>
          </a:xfrm>
        </p:spPr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6225"/>
            <a:ext cx="8229600" cy="1236663"/>
          </a:xfrm>
        </p:spPr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6225"/>
            <a:ext cx="8229600" cy="1236663"/>
          </a:xfrm>
        </p:spPr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6225"/>
            <a:ext cx="8229600" cy="1236663"/>
          </a:xfrm>
        </p:spPr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93675"/>
            <a:ext cx="8229600" cy="13128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v posledním řádku můžeme korálky barevně prostřídat</a:t>
            </a:r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konce drátků stočíme do stran</a:t>
            </a:r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mtClean="0"/>
              <a:t>ANDÍLEK JE HOTOVÝ</a:t>
            </a:r>
          </a:p>
        </p:txBody>
      </p:sp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0" y="1600200"/>
            <a:ext cx="6030913" cy="453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WordArt 1"/>
          <p:cNvSpPr>
            <a:spLocks noChangeArrowheads="1" noChangeShapeType="1" noTextEdit="1"/>
          </p:cNvSpPr>
          <p:nvPr/>
        </p:nvSpPr>
        <p:spPr bwMode="auto">
          <a:xfrm>
            <a:off x="1905000" y="1447800"/>
            <a:ext cx="5867400" cy="22399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9080">
                  <a:solidFill>
                    <a:srgbClr val="99CCFF"/>
                  </a:solidFill>
                  <a:miter lim="800000"/>
                  <a:headEnd/>
                  <a:tailEnd/>
                </a:ln>
                <a:solidFill>
                  <a:srgbClr val="0066CC"/>
                </a:solidFill>
                <a:effectLst>
                  <a:outerShdw dist="17819" dir="2700000" algn="ctr" rotWithShape="0">
                    <a:srgbClr val="990000"/>
                  </a:outerShdw>
                </a:effectLst>
                <a:latin typeface="Impact"/>
              </a:rPr>
              <a:t>Děkuji Vám za pozornost. </a:t>
            </a:r>
          </a:p>
          <a:p>
            <a:pPr algn="ctr"/>
            <a:endParaRPr lang="cs-CZ" sz="3600" kern="10">
              <a:ln w="19080">
                <a:solidFill>
                  <a:srgbClr val="99CCFF"/>
                </a:solidFill>
                <a:miter lim="800000"/>
                <a:headEnd/>
                <a:tailEnd/>
              </a:ln>
              <a:solidFill>
                <a:srgbClr val="0066CC"/>
              </a:solidFill>
              <a:effectLst>
                <a:outerShdw dist="17819" dir="2700000" algn="ctr" rotWithShape="0">
                  <a:srgbClr val="990000"/>
                </a:outerShdw>
              </a:effectLst>
              <a:latin typeface="Impact"/>
            </a:endParaRPr>
          </a:p>
          <a:p>
            <a:pPr algn="ctr"/>
            <a:r>
              <a:rPr lang="cs-CZ" sz="3600" kern="10">
                <a:ln w="19080">
                  <a:solidFill>
                    <a:srgbClr val="99CCFF"/>
                  </a:solidFill>
                  <a:miter lim="800000"/>
                  <a:headEnd/>
                  <a:tailEnd/>
                </a:ln>
                <a:solidFill>
                  <a:srgbClr val="0066CC"/>
                </a:solidFill>
                <a:effectLst>
                  <a:outerShdw dist="17819" dir="2700000" algn="ctr" rotWithShape="0">
                    <a:srgbClr val="990000"/>
                  </a:outerShdw>
                </a:effectLst>
                <a:latin typeface="Impact"/>
              </a:rPr>
              <a:t>Následují kontrolní otázky.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1"/>
          <p:cNvSpPr txBox="1">
            <a:spLocks noChangeArrowheads="1"/>
          </p:cNvSpPr>
          <p:nvPr/>
        </p:nvSpPr>
        <p:spPr bwMode="auto">
          <a:xfrm>
            <a:off x="1066800" y="1219200"/>
            <a:ext cx="7086600" cy="7858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marL="341313" indent="-341313">
              <a:spcBef>
                <a:spcPts val="1125"/>
              </a:spcBef>
              <a:buClr>
                <a:srgbClr val="FFFFFF"/>
              </a:buClr>
              <a:buFont typeface="Times New Roman" pitchFamily="16" charset="0"/>
              <a:buAutoNum type="arabicPeriod"/>
              <a:tabLst>
                <a:tab pos="341313" algn="l"/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cs-CZ" dirty="0">
                <a:solidFill>
                  <a:srgbClr val="FFFFFF"/>
                </a:solidFill>
              </a:rPr>
              <a:t>Jaké pomůcky potřebuješ k výrobě andílka?</a:t>
            </a:r>
          </a:p>
          <a:p>
            <a:pPr marL="341313" indent="-341313">
              <a:spcBef>
                <a:spcPts val="1125"/>
              </a:spcBef>
              <a:buClr>
                <a:srgbClr val="FFFFFF"/>
              </a:buClr>
              <a:buFont typeface="Times New Roman" pitchFamily="16" charset="0"/>
              <a:buAutoNum type="arabicPeriod"/>
              <a:tabLst>
                <a:tab pos="341313" algn="l"/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cs-CZ" dirty="0">
                <a:solidFill>
                  <a:srgbClr val="FFFFFF"/>
                </a:solidFill>
              </a:rPr>
              <a:t>Popiš podrobný postup výroby </a:t>
            </a:r>
            <a:r>
              <a:rPr lang="cs-CZ" dirty="0" smtClean="0">
                <a:solidFill>
                  <a:srgbClr val="FFFFFF"/>
                </a:solidFill>
              </a:rPr>
              <a:t>andílka.</a:t>
            </a:r>
            <a:endParaRPr lang="cs-CZ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7"/>
            </a:gs>
            <a:gs pos="100000">
              <a:srgbClr val="0000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1"/>
          <p:cNvSpPr txBox="1">
            <a:spLocks noChangeArrowheads="1"/>
          </p:cNvSpPr>
          <p:nvPr/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FFFF"/>
                </a:solidFill>
                <a:latin typeface="Tahoma" pitchFamily="32" charset="0"/>
              </a:rPr>
              <a:t>PREZENTOVANÉ FOTOGRAFIE JSOU VÝHRADNÍM VLASTNICTVÍM AUTORKY DUM Mgr. Jarmily Borecké.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317</Words>
  <Application>Microsoft Office PowerPoint</Application>
  <PresentationFormat>Předvádění na obrazovce (4:3)</PresentationFormat>
  <Paragraphs>86</Paragraphs>
  <Slides>28</Slides>
  <Notes>28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5" baseType="lpstr">
      <vt:lpstr>Arial</vt:lpstr>
      <vt:lpstr>Times New Roman</vt:lpstr>
      <vt:lpstr>Segoe UI</vt:lpstr>
      <vt:lpstr>StarSymbol</vt:lpstr>
      <vt:lpstr>Tahoma</vt:lpstr>
      <vt:lpstr>Motiv systému Office</vt:lpstr>
      <vt:lpstr>1_Motiv systému Office</vt:lpstr>
      <vt:lpstr>Snímek 1</vt:lpstr>
      <vt:lpstr>Snímek 2</vt:lpstr>
      <vt:lpstr>Andílek z korálků</vt:lpstr>
      <vt:lpstr>Pomůcky: drátek, korálky (rokajl) -  dva druhy barev, 1 větší korálek</vt:lpstr>
      <vt:lpstr>připravíme si drátek dlouhý 60 cm, uprostřed vytvoříme očko</vt:lpstr>
      <vt:lpstr>po obou stranách navlékneme  7 korálků</vt:lpstr>
      <vt:lpstr>konce drátků provlékneme skrz velký korálek</vt:lpstr>
      <vt:lpstr>na pravý drátek navlékneme červený korálek</vt:lpstr>
      <vt:lpstr>levým drátkem provlékneme korálek na druhou stranu</vt:lpstr>
      <vt:lpstr>drátky utáhneme</vt:lpstr>
      <vt:lpstr>navlékneme dva korálky a postup opakujeme</vt:lpstr>
      <vt:lpstr>postup opakujeme se třemi korálky</vt:lpstr>
      <vt:lpstr>na levý drátek navlékneme  9 zlatých korálků</vt:lpstr>
      <vt:lpstr>konec drátku provlékneme předposledním korálkem</vt:lpstr>
      <vt:lpstr> na drátek navlékneme 9 korálků  a konec drátku provlékneme prvním korálkem</vt:lpstr>
      <vt:lpstr>opakujeme stejný postup na druhé straně</vt:lpstr>
      <vt:lpstr>na drátek nabereme 4 červené korálky a druhým drátkem provlékneme</vt:lpstr>
      <vt:lpstr>do každého řádku přidáme korálek </vt:lpstr>
      <vt:lpstr>Snímek 19</vt:lpstr>
      <vt:lpstr>Snímek 20</vt:lpstr>
      <vt:lpstr>Snímek 21</vt:lpstr>
      <vt:lpstr>Snímek 22</vt:lpstr>
      <vt:lpstr>v posledním řádku můžeme korálky barevně prostřídat</vt:lpstr>
      <vt:lpstr>konce drátků stočíme do stran</vt:lpstr>
      <vt:lpstr>ANDÍLEK JE HOTOVÝ</vt:lpstr>
      <vt:lpstr>Snímek 26</vt:lpstr>
      <vt:lpstr>Snímek 27</vt:lpstr>
      <vt:lpstr>Snímek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Andílek z korálků</dc:title>
  <dc:creator>jarmila</dc:creator>
  <cp:lastModifiedBy>Dum</cp:lastModifiedBy>
  <cp:revision>19</cp:revision>
  <cp:lastPrinted>1601-01-01T00:00:00Z</cp:lastPrinted>
  <dcterms:created xsi:type="dcterms:W3CDTF">2012-06-10T23:26:04Z</dcterms:created>
  <dcterms:modified xsi:type="dcterms:W3CDTF">2014-02-10T20:10:22Z</dcterms:modified>
</cp:coreProperties>
</file>