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17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Arial" charset="0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Arial" charset="0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Arial" charset="0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Arial" charset="0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7411" name="Text Box 2"/>
          <p:cNvSpPr txBox="1"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7412" name="Text Box 3"/>
          <p:cNvSpPr txBox="1"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7413" name="Rectangle 4"/>
          <p:cNvSpPr>
            <a:spLocks noGrp="1" noChangeArrowheads="1"/>
          </p:cNvSpPr>
          <p:nvPr>
            <p:ph type="sldImg"/>
          </p:nvPr>
        </p:nvSpPr>
        <p:spPr bwMode="auto">
          <a:xfrm>
            <a:off x="1143000" y="685800"/>
            <a:ext cx="4570413" cy="3427413"/>
          </a:xfrm>
          <a:prstGeom prst="rect">
            <a:avLst/>
          </a:prstGeom>
          <a:noFill/>
          <a:ln w="9360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/>
          </p:nvPr>
        </p:nvSpPr>
        <p:spPr bwMode="auto">
          <a:xfrm>
            <a:off x="914400" y="4343400"/>
            <a:ext cx="5027613" cy="411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  <p:sp>
        <p:nvSpPr>
          <p:cNvPr id="17415" name="Text Box 6"/>
          <p:cNvSpPr txBox="1"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/>
          </p:nvPr>
        </p:nvSpPr>
        <p:spPr bwMode="auto">
          <a:xfrm>
            <a:off x="3886200" y="8686800"/>
            <a:ext cx="2970213" cy="45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 smtClean="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3E7FB1B0-5342-4A40-A7AD-7D897AB932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A7EC6E1D-B377-4CB9-8586-1BD25EF1A254}" type="slidenum">
              <a:rPr lang="cs-CZ"/>
              <a:pPr/>
              <a:t>1</a:t>
            </a:fld>
            <a:endParaRPr lang="cs-CZ"/>
          </a:p>
        </p:txBody>
      </p:sp>
      <p:sp>
        <p:nvSpPr>
          <p:cNvPr id="18435" name="Text Box 1"/>
          <p:cNvSpPr txBox="1"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b"/>
          <a:lstStyle/>
          <a:p>
            <a:pPr algn="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fld id="{51D230D8-3D02-4BD7-AD3E-EA0F341E3189}" type="slidenum">
              <a:rPr lang="cs-CZ" sz="1200">
                <a:solidFill>
                  <a:srgbClr val="003366"/>
                </a:solidFill>
              </a:rPr>
              <a:pPr algn="r">
                <a:buClrTx/>
                <a:buFontTx/>
                <a:buNone/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</a:pPr>
              <a:t>1</a:t>
            </a:fld>
            <a:endParaRPr lang="cs-CZ" sz="1200">
              <a:solidFill>
                <a:srgbClr val="003366"/>
              </a:solidFill>
            </a:endParaRPr>
          </a:p>
        </p:txBody>
      </p:sp>
      <p:sp>
        <p:nvSpPr>
          <p:cNvPr id="18436" name="Rectangle 2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18437" name="Rectangle 3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pPr eaLnBrk="1" hangingPunct="1">
              <a:spcBef>
                <a:spcPts val="450"/>
              </a:spcBef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EA6232CB-992F-400D-82B2-6C432924D549}" type="slidenum">
              <a:rPr lang="cs-CZ"/>
              <a:pPr/>
              <a:t>2</a:t>
            </a:fld>
            <a:endParaRPr lang="cs-CZ"/>
          </a:p>
        </p:txBody>
      </p:sp>
      <p:sp>
        <p:nvSpPr>
          <p:cNvPr id="19459" name="Text Box 1"/>
          <p:cNvSpPr txBox="1"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b"/>
          <a:lstStyle/>
          <a:p>
            <a:pPr algn="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fld id="{D909E4D6-571A-4AA6-B658-AD9B60FF5DF3}" type="slidenum">
              <a:rPr lang="cs-CZ" sz="1200">
                <a:solidFill>
                  <a:srgbClr val="003366"/>
                </a:solidFill>
              </a:rPr>
              <a:pPr algn="r">
                <a:buClrTx/>
                <a:buFontTx/>
                <a:buNone/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</a:pPr>
              <a:t>2</a:t>
            </a:fld>
            <a:endParaRPr lang="cs-CZ" sz="1200">
              <a:solidFill>
                <a:srgbClr val="003366"/>
              </a:solidFill>
            </a:endParaRPr>
          </a:p>
        </p:txBody>
      </p:sp>
      <p:sp>
        <p:nvSpPr>
          <p:cNvPr id="19460" name="Rectangle 2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19461" name="Rectangle 3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pPr eaLnBrk="1" hangingPunct="1">
              <a:spcBef>
                <a:spcPts val="450"/>
              </a:spcBef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A9BB3358-A808-484D-8546-4D38C0507E63}" type="slidenum">
              <a:rPr lang="cs-CZ"/>
              <a:pPr/>
              <a:t>3</a:t>
            </a:fld>
            <a:endParaRPr lang="cs-CZ"/>
          </a:p>
        </p:txBody>
      </p:sp>
      <p:sp>
        <p:nvSpPr>
          <p:cNvPr id="20483" name="Text Box 1"/>
          <p:cNvSpPr txBox="1"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b"/>
          <a:lstStyle/>
          <a:p>
            <a:pPr algn="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fld id="{C15B490A-75D2-4A27-80CE-A2697D0FE893}" type="slidenum">
              <a:rPr lang="cs-CZ" sz="1200">
                <a:solidFill>
                  <a:srgbClr val="003366"/>
                </a:solidFill>
              </a:rPr>
              <a:pPr algn="r">
                <a:buClrTx/>
                <a:buFontTx/>
                <a:buNone/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</a:pPr>
              <a:t>3</a:t>
            </a:fld>
            <a:endParaRPr lang="cs-CZ" sz="1200">
              <a:solidFill>
                <a:srgbClr val="003366"/>
              </a:solidFill>
            </a:endParaRPr>
          </a:p>
        </p:txBody>
      </p:sp>
      <p:sp>
        <p:nvSpPr>
          <p:cNvPr id="20484" name="Rectangle 2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20485" name="Rectangle 3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pPr eaLnBrk="1" hangingPunct="1">
              <a:spcBef>
                <a:spcPts val="450"/>
              </a:spcBef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8176DDA1-D120-42B0-B7EA-99768D349B95}" type="slidenum">
              <a:rPr lang="cs-CZ"/>
              <a:pPr/>
              <a:t>4</a:t>
            </a:fld>
            <a:endParaRPr lang="cs-CZ"/>
          </a:p>
        </p:txBody>
      </p:sp>
      <p:sp>
        <p:nvSpPr>
          <p:cNvPr id="21507" name="Text Box 1"/>
          <p:cNvSpPr txBox="1"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b"/>
          <a:lstStyle/>
          <a:p>
            <a:pPr algn="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fld id="{FEB70B82-ACC4-4B6B-ABC7-3E1248017CA3}" type="slidenum">
              <a:rPr lang="cs-CZ" sz="1200">
                <a:solidFill>
                  <a:srgbClr val="003366"/>
                </a:solidFill>
              </a:rPr>
              <a:pPr algn="r">
                <a:buClrTx/>
                <a:buFontTx/>
                <a:buNone/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</a:pPr>
              <a:t>4</a:t>
            </a:fld>
            <a:endParaRPr lang="cs-CZ" sz="1200">
              <a:solidFill>
                <a:srgbClr val="003366"/>
              </a:solidFill>
            </a:endParaRPr>
          </a:p>
        </p:txBody>
      </p:sp>
      <p:sp>
        <p:nvSpPr>
          <p:cNvPr id="21508" name="Rectangle 2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21509" name="Rectangle 3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pPr eaLnBrk="1" hangingPunct="1">
              <a:spcBef>
                <a:spcPts val="450"/>
              </a:spcBef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EE3D0AD2-81CD-42E0-9CFA-0ED95E3AF86D}" type="slidenum">
              <a:rPr lang="cs-CZ"/>
              <a:pPr/>
              <a:t>5</a:t>
            </a:fld>
            <a:endParaRPr lang="cs-CZ"/>
          </a:p>
        </p:txBody>
      </p:sp>
      <p:sp>
        <p:nvSpPr>
          <p:cNvPr id="22531" name="Text Box 1"/>
          <p:cNvSpPr txBox="1"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b"/>
          <a:lstStyle/>
          <a:p>
            <a:pPr algn="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fld id="{1A8F3825-509D-494D-AAAD-4272EC9C25A2}" type="slidenum">
              <a:rPr lang="cs-CZ" sz="1200">
                <a:solidFill>
                  <a:srgbClr val="003366"/>
                </a:solidFill>
              </a:rPr>
              <a:pPr algn="r">
                <a:buClrTx/>
                <a:buFontTx/>
                <a:buNone/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</a:pPr>
              <a:t>5</a:t>
            </a:fld>
            <a:endParaRPr lang="cs-CZ" sz="1200">
              <a:solidFill>
                <a:srgbClr val="003366"/>
              </a:solidFill>
            </a:endParaRPr>
          </a:p>
        </p:txBody>
      </p:sp>
      <p:sp>
        <p:nvSpPr>
          <p:cNvPr id="22532" name="Rectangle 2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22533" name="Rectangle 3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pPr eaLnBrk="1" hangingPunct="1">
              <a:spcBef>
                <a:spcPts val="450"/>
              </a:spcBef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262CC67C-4082-4CF1-973B-81AB07540437}" type="slidenum">
              <a:rPr lang="cs-CZ"/>
              <a:pPr/>
              <a:t>6</a:t>
            </a:fld>
            <a:endParaRPr lang="cs-CZ"/>
          </a:p>
        </p:txBody>
      </p:sp>
      <p:sp>
        <p:nvSpPr>
          <p:cNvPr id="23555" name="Text Box 1"/>
          <p:cNvSpPr txBox="1"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b"/>
          <a:lstStyle/>
          <a:p>
            <a:pPr algn="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fld id="{7565F57E-2043-4622-9F50-21AC157F8295}" type="slidenum">
              <a:rPr lang="cs-CZ" sz="1200">
                <a:solidFill>
                  <a:srgbClr val="003366"/>
                </a:solidFill>
              </a:rPr>
              <a:pPr algn="r">
                <a:buClrTx/>
                <a:buFontTx/>
                <a:buNone/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</a:pPr>
              <a:t>6</a:t>
            </a:fld>
            <a:endParaRPr lang="cs-CZ" sz="1200">
              <a:solidFill>
                <a:srgbClr val="003366"/>
              </a:solidFill>
            </a:endParaRPr>
          </a:p>
        </p:txBody>
      </p:sp>
      <p:sp>
        <p:nvSpPr>
          <p:cNvPr id="23556" name="Rectangle 2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23557" name="Rectangle 3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pPr eaLnBrk="1" hangingPunct="1">
              <a:spcBef>
                <a:spcPts val="450"/>
              </a:spcBef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DCA8CFAA-BC52-4C5D-A853-6A3701A66165}" type="slidenum">
              <a:rPr lang="cs-CZ"/>
              <a:pPr/>
              <a:t>7</a:t>
            </a:fld>
            <a:endParaRPr lang="cs-CZ"/>
          </a:p>
        </p:txBody>
      </p:sp>
      <p:sp>
        <p:nvSpPr>
          <p:cNvPr id="24579" name="Text Box 1"/>
          <p:cNvSpPr txBox="1"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b"/>
          <a:lstStyle/>
          <a:p>
            <a:pPr algn="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fld id="{EA9943E7-F815-471E-A053-650DB3F50569}" type="slidenum">
              <a:rPr lang="cs-CZ" sz="1200">
                <a:solidFill>
                  <a:srgbClr val="003366"/>
                </a:solidFill>
              </a:rPr>
              <a:pPr algn="r">
                <a:buClrTx/>
                <a:buFontTx/>
                <a:buNone/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</a:pPr>
              <a:t>7</a:t>
            </a:fld>
            <a:endParaRPr lang="cs-CZ" sz="1200">
              <a:solidFill>
                <a:srgbClr val="003366"/>
              </a:solidFill>
            </a:endParaRPr>
          </a:p>
        </p:txBody>
      </p:sp>
      <p:sp>
        <p:nvSpPr>
          <p:cNvPr id="24580" name="Rectangle 2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24581" name="Rectangle 3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pPr eaLnBrk="1" hangingPunct="1">
              <a:spcBef>
                <a:spcPts val="450"/>
              </a:spcBef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B2D7CE7C-6D87-47CC-9086-C5F3F74C4D2A}" type="slidenum">
              <a:rPr lang="cs-CZ"/>
              <a:pPr/>
              <a:t>8</a:t>
            </a:fld>
            <a:endParaRPr lang="cs-CZ"/>
          </a:p>
        </p:txBody>
      </p:sp>
      <p:sp>
        <p:nvSpPr>
          <p:cNvPr id="25603" name="Text Box 1"/>
          <p:cNvSpPr txBox="1"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b"/>
          <a:lstStyle/>
          <a:p>
            <a:pPr algn="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fld id="{56042DE6-478F-4A35-9A82-8D01D4840980}" type="slidenum">
              <a:rPr lang="cs-CZ" sz="1200">
                <a:solidFill>
                  <a:srgbClr val="003366"/>
                </a:solidFill>
              </a:rPr>
              <a:pPr algn="r">
                <a:buClrTx/>
                <a:buFontTx/>
                <a:buNone/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</a:pPr>
              <a:t>8</a:t>
            </a:fld>
            <a:endParaRPr lang="cs-CZ" sz="1200">
              <a:solidFill>
                <a:srgbClr val="003366"/>
              </a:solidFill>
            </a:endParaRPr>
          </a:p>
        </p:txBody>
      </p:sp>
      <p:sp>
        <p:nvSpPr>
          <p:cNvPr id="25604" name="Rectangle 2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25605" name="Rectangle 3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pPr eaLnBrk="1" hangingPunct="1">
              <a:spcBef>
                <a:spcPts val="450"/>
              </a:spcBef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BCA06850-CCD9-43EC-938B-C282A14C77D6}" type="slidenum">
              <a:rPr lang="cs-CZ"/>
              <a:pPr/>
              <a:t>9</a:t>
            </a:fld>
            <a:endParaRPr lang="cs-CZ"/>
          </a:p>
        </p:txBody>
      </p:sp>
      <p:sp>
        <p:nvSpPr>
          <p:cNvPr id="26627" name="Text Box 1"/>
          <p:cNvSpPr txBox="1"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b"/>
          <a:lstStyle/>
          <a:p>
            <a:pPr algn="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fld id="{221BF024-AD6D-4893-A9D9-17037C7DB96C}" type="slidenum">
              <a:rPr lang="cs-CZ" sz="1200">
                <a:solidFill>
                  <a:srgbClr val="003366"/>
                </a:solidFill>
              </a:rPr>
              <a:pPr algn="r">
                <a:buClrTx/>
                <a:buFontTx/>
                <a:buNone/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</a:pPr>
              <a:t>9</a:t>
            </a:fld>
            <a:endParaRPr lang="cs-CZ" sz="1200">
              <a:solidFill>
                <a:srgbClr val="003366"/>
              </a:solidFill>
            </a:endParaRPr>
          </a:p>
        </p:txBody>
      </p:sp>
      <p:sp>
        <p:nvSpPr>
          <p:cNvPr id="26628" name="Rectangle 2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26629" name="Rectangle 3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pPr eaLnBrk="1" hangingPunct="1">
              <a:spcBef>
                <a:spcPts val="450"/>
              </a:spcBef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A387AA76-D116-46F1-BE7C-0DA846209F45}" type="slidenum">
              <a:rPr lang="cs-CZ"/>
              <a:pPr/>
              <a:t>10</a:t>
            </a:fld>
            <a:endParaRPr lang="cs-CZ"/>
          </a:p>
        </p:txBody>
      </p:sp>
      <p:sp>
        <p:nvSpPr>
          <p:cNvPr id="27651" name="Text Box 1"/>
          <p:cNvSpPr txBox="1"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b"/>
          <a:lstStyle/>
          <a:p>
            <a:pPr algn="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fld id="{3B9645AF-13C4-4A2F-82F5-A0BF1AD130BD}" type="slidenum">
              <a:rPr lang="cs-CZ" sz="1200">
                <a:solidFill>
                  <a:srgbClr val="003366"/>
                </a:solidFill>
              </a:rPr>
              <a:pPr algn="r">
                <a:buClrTx/>
                <a:buFontTx/>
                <a:buNone/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</a:pPr>
              <a:t>10</a:t>
            </a:fld>
            <a:endParaRPr lang="cs-CZ" sz="1200">
              <a:solidFill>
                <a:srgbClr val="003366"/>
              </a:solidFill>
            </a:endParaRPr>
          </a:p>
        </p:txBody>
      </p:sp>
      <p:sp>
        <p:nvSpPr>
          <p:cNvPr id="27652" name="Rectangle 2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27653" name="Rectangle 3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pPr eaLnBrk="1" hangingPunct="1">
              <a:spcBef>
                <a:spcPts val="450"/>
              </a:spcBef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3ABA92D0-A3D8-4455-B608-99DF7072319D}" type="slidenum">
              <a:rPr lang="cs-CZ"/>
              <a:pPr/>
              <a:t>11</a:t>
            </a:fld>
            <a:endParaRPr lang="cs-CZ"/>
          </a:p>
        </p:txBody>
      </p:sp>
      <p:sp>
        <p:nvSpPr>
          <p:cNvPr id="28675" name="Text Box 1"/>
          <p:cNvSpPr txBox="1"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b"/>
          <a:lstStyle/>
          <a:p>
            <a:pPr algn="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fld id="{49A9B758-DB5E-4D6B-ABBA-439D57A51476}" type="slidenum">
              <a:rPr lang="cs-CZ" sz="1200">
                <a:solidFill>
                  <a:srgbClr val="003366"/>
                </a:solidFill>
              </a:rPr>
              <a:pPr algn="r">
                <a:buClrTx/>
                <a:buFontTx/>
                <a:buNone/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</a:pPr>
              <a:t>11</a:t>
            </a:fld>
            <a:endParaRPr lang="cs-CZ" sz="1200">
              <a:solidFill>
                <a:srgbClr val="003366"/>
              </a:solidFill>
            </a:endParaRPr>
          </a:p>
        </p:txBody>
      </p:sp>
      <p:sp>
        <p:nvSpPr>
          <p:cNvPr id="28676" name="Rectangle 2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28677" name="Rectangle 3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pPr eaLnBrk="1" hangingPunct="1">
              <a:spcBef>
                <a:spcPts val="450"/>
              </a:spcBef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0CD3C5CA-2971-4E8E-9C99-55B83A2EA15D}" type="slidenum">
              <a:rPr lang="cs-CZ"/>
              <a:pPr/>
              <a:t>12</a:t>
            </a:fld>
            <a:endParaRPr lang="cs-CZ"/>
          </a:p>
        </p:txBody>
      </p:sp>
      <p:sp>
        <p:nvSpPr>
          <p:cNvPr id="29699" name="Text Box 1"/>
          <p:cNvSpPr txBox="1"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b"/>
          <a:lstStyle/>
          <a:p>
            <a:pPr algn="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fld id="{34D10B96-EEF3-42AC-85EA-D5ABCA355FA9}" type="slidenum">
              <a:rPr lang="cs-CZ" sz="1200">
                <a:solidFill>
                  <a:srgbClr val="003366"/>
                </a:solidFill>
              </a:rPr>
              <a:pPr algn="r">
                <a:buClrTx/>
                <a:buFontTx/>
                <a:buNone/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</a:pPr>
              <a:t>12</a:t>
            </a:fld>
            <a:endParaRPr lang="cs-CZ" sz="1200">
              <a:solidFill>
                <a:srgbClr val="003366"/>
              </a:solidFill>
            </a:endParaRPr>
          </a:p>
        </p:txBody>
      </p:sp>
      <p:sp>
        <p:nvSpPr>
          <p:cNvPr id="29700" name="Rectangle 2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29701" name="Rectangle 3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pPr eaLnBrk="1" hangingPunct="1">
              <a:spcBef>
                <a:spcPts val="450"/>
              </a:spcBef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414C7D5D-ADEF-4F92-A353-D53979DC2EBC}" type="slidenum">
              <a:rPr lang="cs-CZ"/>
              <a:pPr/>
              <a:t>13</a:t>
            </a:fld>
            <a:endParaRPr lang="cs-CZ"/>
          </a:p>
        </p:txBody>
      </p:sp>
      <p:sp>
        <p:nvSpPr>
          <p:cNvPr id="30723" name="Text Box 1"/>
          <p:cNvSpPr txBox="1"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b"/>
          <a:lstStyle/>
          <a:p>
            <a:pPr algn="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fld id="{E1CB6B09-7C69-4A5F-9D9A-9727B5D9E7DC}" type="slidenum">
              <a:rPr lang="cs-CZ" sz="1200">
                <a:solidFill>
                  <a:srgbClr val="003366"/>
                </a:solidFill>
              </a:rPr>
              <a:pPr algn="r">
                <a:buClrTx/>
                <a:buFontTx/>
                <a:buNone/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</a:pPr>
              <a:t>13</a:t>
            </a:fld>
            <a:endParaRPr lang="cs-CZ" sz="1200">
              <a:solidFill>
                <a:srgbClr val="003366"/>
              </a:solidFill>
            </a:endParaRPr>
          </a:p>
        </p:txBody>
      </p:sp>
      <p:sp>
        <p:nvSpPr>
          <p:cNvPr id="30724" name="Rectangle 2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30725" name="Rectangle 3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pPr eaLnBrk="1" hangingPunct="1">
              <a:spcBef>
                <a:spcPts val="450"/>
              </a:spcBef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143DF21D-CF69-4FDE-842B-6C4EE387BE0F}" type="slidenum">
              <a:rPr lang="cs-CZ"/>
              <a:pPr/>
              <a:t>14</a:t>
            </a:fld>
            <a:endParaRPr lang="cs-CZ"/>
          </a:p>
        </p:txBody>
      </p:sp>
      <p:sp>
        <p:nvSpPr>
          <p:cNvPr id="31747" name="Text Box 1"/>
          <p:cNvSpPr txBox="1"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b"/>
          <a:lstStyle/>
          <a:p>
            <a:pPr algn="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fld id="{67C314F9-93B0-4097-969A-F10F352EC4E1}" type="slidenum">
              <a:rPr lang="cs-CZ" sz="1200">
                <a:solidFill>
                  <a:srgbClr val="003366"/>
                </a:solidFill>
              </a:rPr>
              <a:pPr algn="r">
                <a:buClrTx/>
                <a:buFontTx/>
                <a:buNone/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</a:pPr>
              <a:t>14</a:t>
            </a:fld>
            <a:endParaRPr lang="cs-CZ" sz="1200">
              <a:solidFill>
                <a:srgbClr val="003366"/>
              </a:solidFill>
            </a:endParaRPr>
          </a:p>
        </p:txBody>
      </p:sp>
      <p:sp>
        <p:nvSpPr>
          <p:cNvPr id="31748" name="Rectangle 2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31749" name="Rectangle 3"/>
          <p:cNvSpPr txBox="1">
            <a:spLocks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wrap="none" anchor="ctr"/>
          <a:lstStyle/>
          <a:p>
            <a:pPr eaLnBrk="1" hangingPunct="1">
              <a:spcBef>
                <a:spcPts val="450"/>
              </a:spcBef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A92939-6434-4389-9338-31E337298B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97EB8B-F915-4CEA-B583-13CDCAACC9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9A3F5E-E832-4339-8161-E0A8278CCA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68725" cy="37226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9325" y="2362200"/>
            <a:ext cx="3770313" cy="37226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5D9B45-CB57-48D3-BFFD-98A85A94BF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2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8C20CC-048E-4F5F-BA3B-17DAA18443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33BE30-083A-43FF-864E-18CF57F4CF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F875DE-7E46-4FA2-81B4-68D1F862FC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7DD8DB-973C-4A21-BF9F-B84BA5CF32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787B90-45CF-41D1-A987-6C9A85B0F8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B38D34-00E2-4353-B30A-2CD075CC43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67500" y="750888"/>
            <a:ext cx="1944688" cy="5334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3438" y="750888"/>
            <a:ext cx="5681662" cy="5334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F4EF4D-71D3-4DC4-9092-F681B2D322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7BBC53-9135-4D77-9816-E10A537F29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3577B8-4273-4ED7-9A76-A1CD4C003B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3F3EFE-A3B6-4BBA-AF4A-2A2F4C6D05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68725" cy="37226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9325" y="2362200"/>
            <a:ext cx="3770313" cy="37226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DC1385-0517-44BB-B2BB-36BAE8615C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DA2166-A8F9-4631-B25C-F7AA63D57D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F9AC4A-73B1-4E4C-B0E4-BFD24C7526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F3ED43-792E-4425-B84C-40C3B8F8BC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2A3792-3BC7-4553-9BD4-044CACD415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1C68E1-F21D-4485-B691-EE176E9080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345168-7A1A-4A81-B7A4-AB9C08B21E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67500" y="750888"/>
            <a:ext cx="1944688" cy="5334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3438" y="750888"/>
            <a:ext cx="5681662" cy="5334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352ADB-1B4D-434E-B57C-AC7BF2B7B4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"/>
          <p:cNvGrpSpPr>
            <a:grpSpLocks/>
          </p:cNvGrpSpPr>
          <p:nvPr/>
        </p:nvGrpSpPr>
        <p:grpSpPr bwMode="auto">
          <a:xfrm>
            <a:off x="0" y="0"/>
            <a:ext cx="7618413" cy="6856413"/>
            <a:chOff x="0" y="0"/>
            <a:chExt cx="4799" cy="4319"/>
          </a:xfrm>
        </p:grpSpPr>
        <p:grpSp>
          <p:nvGrpSpPr>
            <p:cNvPr id="1032" name="Group 2"/>
            <p:cNvGrpSpPr>
              <a:grpSpLocks/>
            </p:cNvGrpSpPr>
            <p:nvPr/>
          </p:nvGrpSpPr>
          <p:grpSpPr bwMode="auto">
            <a:xfrm>
              <a:off x="0" y="0"/>
              <a:ext cx="2015" cy="4319"/>
              <a:chOff x="0" y="0"/>
              <a:chExt cx="2015" cy="4319"/>
            </a:xfrm>
          </p:grpSpPr>
          <p:sp>
            <p:nvSpPr>
              <p:cNvPr id="2" name="Rectangle 3"/>
              <p:cNvSpPr>
                <a:spLocks noChangeArrowheads="1"/>
              </p:cNvSpPr>
              <p:nvPr/>
            </p:nvSpPr>
            <p:spPr bwMode="auto">
              <a:xfrm>
                <a:off x="0" y="0"/>
                <a:ext cx="479" cy="4319"/>
              </a:xfrm>
              <a:prstGeom prst="rect">
                <a:avLst/>
              </a:prstGeom>
              <a:solidFill>
                <a:srgbClr val="99CC99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7" name="Freeform 4"/>
              <p:cNvSpPr>
                <a:spLocks noChangeArrowheads="1"/>
              </p:cNvSpPr>
              <p:nvPr/>
            </p:nvSpPr>
            <p:spPr bwMode="auto">
              <a:xfrm>
                <a:off x="288" y="0"/>
                <a:ext cx="1727" cy="734"/>
              </a:xfrm>
              <a:custGeom>
                <a:avLst/>
                <a:gdLst>
                  <a:gd name="T0" fmla="*/ 1727 w 1728"/>
                  <a:gd name="T1" fmla="*/ 0 h 735"/>
                  <a:gd name="T2" fmla="*/ 1727 w 1728"/>
                  <a:gd name="T3" fmla="*/ 479 h 735"/>
                  <a:gd name="T4" fmla="*/ 380 w 1728"/>
                  <a:gd name="T5" fmla="*/ 481 h 735"/>
                  <a:gd name="T6" fmla="*/ 354 w 1728"/>
                  <a:gd name="T7" fmla="*/ 479 h 735"/>
                  <a:gd name="T8" fmla="*/ 308 w 1728"/>
                  <a:gd name="T9" fmla="*/ 488 h 735"/>
                  <a:gd name="T10" fmla="*/ 246 w 1728"/>
                  <a:gd name="T11" fmla="*/ 530 h 735"/>
                  <a:gd name="T12" fmla="*/ 206 w 1728"/>
                  <a:gd name="T13" fmla="*/ 596 h 735"/>
                  <a:gd name="T14" fmla="*/ 192 w 1728"/>
                  <a:gd name="T15" fmla="*/ 665 h 735"/>
                  <a:gd name="T16" fmla="*/ 192 w 1728"/>
                  <a:gd name="T17" fmla="*/ 734 h 735"/>
                  <a:gd name="T18" fmla="*/ 0 w 1728"/>
                  <a:gd name="T19" fmla="*/ 734 h 735"/>
                  <a:gd name="T20" fmla="*/ 0 w 1728"/>
                  <a:gd name="T21" fmla="*/ 479 h 735"/>
                  <a:gd name="T22" fmla="*/ 0 w 1728"/>
                  <a:gd name="T23" fmla="*/ 0 h 735"/>
                  <a:gd name="T24" fmla="*/ 1727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rgbClr val="99CC99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1033" name="Group 5"/>
            <p:cNvGrpSpPr>
              <a:grpSpLocks/>
            </p:cNvGrpSpPr>
            <p:nvPr/>
          </p:nvGrpSpPr>
          <p:grpSpPr bwMode="auto">
            <a:xfrm>
              <a:off x="144" y="1248"/>
              <a:ext cx="4655" cy="200"/>
              <a:chOff x="144" y="1248"/>
              <a:chExt cx="4655" cy="200"/>
            </a:xfrm>
          </p:grpSpPr>
          <p:sp>
            <p:nvSpPr>
              <p:cNvPr id="1034" name="AutoShape 6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5" cy="199"/>
              </a:xfrm>
              <a:prstGeom prst="roundRect">
                <a:avLst>
                  <a:gd name="adj" fmla="val 0"/>
                </a:avLst>
              </a:prstGeom>
              <a:solidFill>
                <a:srgbClr val="003366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5" name="AutoShape 7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7" cy="200"/>
              </a:xfrm>
              <a:prstGeom prst="flowChartDelay">
                <a:avLst/>
              </a:prstGeom>
              <a:solidFill>
                <a:srgbClr val="003366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sp>
        <p:nvSpPr>
          <p:cNvPr id="1027" name="Rectangle 8"/>
          <p:cNvSpPr>
            <a:spLocks noGrp="1" noChangeArrowheads="1"/>
          </p:cNvSpPr>
          <p:nvPr>
            <p:ph type="title"/>
          </p:nvPr>
        </p:nvSpPr>
        <p:spPr bwMode="auto">
          <a:xfrm>
            <a:off x="833438" y="750888"/>
            <a:ext cx="7778750" cy="10795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Klikněte pro úpravu formátu textu nadpisu</a:t>
            </a:r>
          </a:p>
        </p:txBody>
      </p:sp>
      <p:sp>
        <p:nvSpPr>
          <p:cNvPr id="1028" name="Rectangle 9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1438" cy="37226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Klikněte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</p:txBody>
      </p:sp>
      <p:sp>
        <p:nvSpPr>
          <p:cNvPr id="1029" name="Text Box 10"/>
          <p:cNvSpPr txBox="1">
            <a:spLocks noChangeArrowheads="1"/>
          </p:cNvSpPr>
          <p:nvPr/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30" name="Text Box 11"/>
          <p:cNvSpPr txBox="1">
            <a:spLocks noChangeArrowheads="1"/>
          </p:cNvSpPr>
          <p:nvPr/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sldNum"/>
          </p:nvPr>
        </p:nvSpPr>
        <p:spPr bwMode="auto">
          <a:xfrm>
            <a:off x="84138" y="6242050"/>
            <a:ext cx="58578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b" anchorCtr="1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mtClean="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A5EC8371-F2FF-4586-8158-F91BA8FAA0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xStyles>
    <p:titleStyle>
      <a:lvl1pPr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600" b="1">
          <a:solidFill>
            <a:srgbClr val="006666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600" b="1">
          <a:solidFill>
            <a:srgbClr val="006666"/>
          </a:solidFill>
          <a:latin typeface="Arial" charset="0"/>
          <a:cs typeface="Arial" charset="0"/>
        </a:defRPr>
      </a:lvl2pPr>
      <a:lvl3pPr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600" b="1">
          <a:solidFill>
            <a:srgbClr val="006666"/>
          </a:solidFill>
          <a:latin typeface="Arial" charset="0"/>
          <a:cs typeface="Arial" charset="0"/>
        </a:defRPr>
      </a:lvl3pPr>
      <a:lvl4pPr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600" b="1">
          <a:solidFill>
            <a:srgbClr val="006666"/>
          </a:solidFill>
          <a:latin typeface="Arial" charset="0"/>
          <a:cs typeface="Arial" charset="0"/>
        </a:defRPr>
      </a:lvl4pPr>
      <a:lvl5pPr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600" b="1">
          <a:solidFill>
            <a:srgbClr val="006666"/>
          </a:solidFill>
          <a:latin typeface="Arial" charset="0"/>
          <a:cs typeface="Arial" charset="0"/>
        </a:defRPr>
      </a:lvl5pPr>
      <a:lvl6pPr marL="2514600" indent="-228600"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600" b="1">
          <a:solidFill>
            <a:srgbClr val="006666"/>
          </a:solidFill>
          <a:latin typeface="Arial" charset="0"/>
          <a:cs typeface="Arial" charset="0"/>
        </a:defRPr>
      </a:lvl6pPr>
      <a:lvl7pPr marL="2971800" indent="-228600"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600" b="1">
          <a:solidFill>
            <a:srgbClr val="006666"/>
          </a:solidFill>
          <a:latin typeface="Arial" charset="0"/>
          <a:cs typeface="Arial" charset="0"/>
        </a:defRPr>
      </a:lvl7pPr>
      <a:lvl8pPr marL="3429000" indent="-228600"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600" b="1">
          <a:solidFill>
            <a:srgbClr val="006666"/>
          </a:solidFill>
          <a:latin typeface="Arial" charset="0"/>
          <a:cs typeface="Arial" charset="0"/>
        </a:defRPr>
      </a:lvl8pPr>
      <a:lvl9pPr marL="3886200" indent="-228600"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600" b="1">
          <a:solidFill>
            <a:srgbClr val="006666"/>
          </a:solidFill>
          <a:latin typeface="Arial" charset="0"/>
          <a:cs typeface="Arial" charset="0"/>
        </a:defRPr>
      </a:lvl9pPr>
    </p:titleStyle>
    <p:bodyStyle>
      <a:lvl1pPr marL="342900" indent="-34290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3366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3366"/>
          </a:solidFill>
          <a:latin typeface="+mn-lt"/>
          <a:cs typeface="+mn-cs"/>
        </a:defRPr>
      </a:lvl2pPr>
      <a:lvl3pPr marL="11430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3366"/>
          </a:solidFill>
          <a:latin typeface="+mn-lt"/>
          <a:cs typeface="+mn-cs"/>
        </a:defRPr>
      </a:lvl3pPr>
      <a:lvl4pPr marL="1600200" indent="-228600" algn="l" defTabSz="449263" rtl="0" eaLnBrk="0" fontAlgn="base" hangingPunct="0">
        <a:spcBef>
          <a:spcPts val="45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3366"/>
          </a:solidFill>
          <a:latin typeface="+mn-lt"/>
          <a:cs typeface="+mn-cs"/>
        </a:defRPr>
      </a:lvl4pPr>
      <a:lvl5pPr marL="2057400" indent="-228600" algn="l" defTabSz="449263" rtl="0" eaLnBrk="0" fontAlgn="base" hangingPunct="0">
        <a:spcBef>
          <a:spcPts val="45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3366"/>
          </a:solidFill>
          <a:latin typeface="+mn-lt"/>
          <a:cs typeface="+mn-cs"/>
        </a:defRPr>
      </a:lvl5pPr>
      <a:lvl6pPr marL="2514600" indent="-228600" algn="l" defTabSz="449263" rtl="0" eaLnBrk="0" fontAlgn="base" hangingPunct="0">
        <a:spcBef>
          <a:spcPts val="45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3366"/>
          </a:solidFill>
          <a:latin typeface="+mn-lt"/>
          <a:cs typeface="+mn-cs"/>
        </a:defRPr>
      </a:lvl6pPr>
      <a:lvl7pPr marL="2971800" indent="-228600" algn="l" defTabSz="449263" rtl="0" eaLnBrk="0" fontAlgn="base" hangingPunct="0">
        <a:spcBef>
          <a:spcPts val="45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3366"/>
          </a:solidFill>
          <a:latin typeface="+mn-lt"/>
          <a:cs typeface="+mn-cs"/>
        </a:defRPr>
      </a:lvl7pPr>
      <a:lvl8pPr marL="3429000" indent="-228600" algn="l" defTabSz="449263" rtl="0" eaLnBrk="0" fontAlgn="base" hangingPunct="0">
        <a:spcBef>
          <a:spcPts val="45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3366"/>
          </a:solidFill>
          <a:latin typeface="+mn-lt"/>
          <a:cs typeface="+mn-cs"/>
        </a:defRPr>
      </a:lvl8pPr>
      <a:lvl9pPr marL="3886200" indent="-228600" algn="l" defTabSz="449263" rtl="0" eaLnBrk="0" fontAlgn="base" hangingPunct="0">
        <a:spcBef>
          <a:spcPts val="45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3366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Group 1"/>
          <p:cNvGrpSpPr>
            <a:grpSpLocks/>
          </p:cNvGrpSpPr>
          <p:nvPr/>
        </p:nvGrpSpPr>
        <p:grpSpPr bwMode="auto">
          <a:xfrm>
            <a:off x="0" y="0"/>
            <a:ext cx="5865813" cy="6856413"/>
            <a:chOff x="0" y="0"/>
            <a:chExt cx="3695" cy="4319"/>
          </a:xfrm>
        </p:grpSpPr>
        <p:sp>
          <p:nvSpPr>
            <p:cNvPr id="2" name="Rectangle 2"/>
            <p:cNvSpPr>
              <a:spLocks noChangeArrowheads="1"/>
            </p:cNvSpPr>
            <p:nvPr/>
          </p:nvSpPr>
          <p:spPr bwMode="auto">
            <a:xfrm>
              <a:off x="0" y="0"/>
              <a:ext cx="2879" cy="4319"/>
            </a:xfrm>
            <a:prstGeom prst="rect">
              <a:avLst/>
            </a:prstGeom>
            <a:solidFill>
              <a:srgbClr val="99CC99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60" name="AutoShape 3"/>
            <p:cNvSpPr>
              <a:spLocks noChangeArrowheads="1"/>
            </p:cNvSpPr>
            <p:nvPr/>
          </p:nvSpPr>
          <p:spPr bwMode="auto">
            <a:xfrm>
              <a:off x="432" y="624"/>
              <a:ext cx="3263" cy="1199"/>
            </a:xfrm>
            <a:prstGeom prst="roundRect">
              <a:avLst>
                <a:gd name="adj" fmla="val 50000"/>
              </a:avLst>
            </a:prstGeom>
            <a:solidFill>
              <a:srgbClr val="FFFFFF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2051" name="Group 4"/>
          <p:cNvGrpSpPr>
            <a:grpSpLocks/>
          </p:cNvGrpSpPr>
          <p:nvPr/>
        </p:nvGrpSpPr>
        <p:grpSpPr bwMode="auto">
          <a:xfrm>
            <a:off x="3632200" y="4889500"/>
            <a:ext cx="4875213" cy="317500"/>
            <a:chOff x="2288" y="3080"/>
            <a:chExt cx="3071" cy="200"/>
          </a:xfrm>
        </p:grpSpPr>
        <p:sp>
          <p:nvSpPr>
            <p:cNvPr id="2057" name="AutoShape 5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3" cy="199"/>
            </a:xfrm>
            <a:prstGeom prst="roundRect">
              <a:avLst>
                <a:gd name="adj" fmla="val 0"/>
              </a:avLst>
            </a:prstGeom>
            <a:solidFill>
              <a:srgbClr val="003366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8" name="AutoShape 6"/>
            <p:cNvSpPr>
              <a:spLocks noChangeArrowheads="1"/>
            </p:cNvSpPr>
            <p:nvPr/>
          </p:nvSpPr>
          <p:spPr bwMode="auto">
            <a:xfrm>
              <a:off x="5196" y="3080"/>
              <a:ext cx="163" cy="200"/>
            </a:xfrm>
            <a:prstGeom prst="flowChartDelay">
              <a:avLst/>
            </a:prstGeom>
            <a:solidFill>
              <a:srgbClr val="003366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052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833438" y="750888"/>
            <a:ext cx="7778750" cy="10795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Klikněte pro úpravu formátu textu nadpisu</a:t>
            </a:r>
          </a:p>
        </p:txBody>
      </p:sp>
      <p:sp>
        <p:nvSpPr>
          <p:cNvPr id="2053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1438" cy="37226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Klikněte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</p:txBody>
      </p:sp>
      <p:sp>
        <p:nvSpPr>
          <p:cNvPr id="2054" name="Text Box 9"/>
          <p:cNvSpPr txBox="1">
            <a:spLocks noChangeArrowheads="1"/>
          </p:cNvSpPr>
          <p:nvPr/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5" name="Text Box 10"/>
          <p:cNvSpPr txBox="1">
            <a:spLocks noChangeArrowheads="1"/>
          </p:cNvSpPr>
          <p:nvPr/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9" name="Rectangle 11"/>
          <p:cNvSpPr>
            <a:spLocks noGrp="1" noChangeArrowheads="1"/>
          </p:cNvSpPr>
          <p:nvPr>
            <p:ph type="sldNum"/>
          </p:nvPr>
        </p:nvSpPr>
        <p:spPr bwMode="auto">
          <a:xfrm>
            <a:off x="76200" y="6246813"/>
            <a:ext cx="585788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defRPr sz="2600" b="1" smtClean="0">
                <a:solidFill>
                  <a:srgbClr val="FFFFFF"/>
                </a:solidFill>
                <a:latin typeface="Times New Roman" pitchFamily="16" charset="0"/>
                <a:cs typeface="Segoe UI" charset="0"/>
              </a:defRPr>
            </a:lvl1pPr>
          </a:lstStyle>
          <a:p>
            <a:pPr>
              <a:defRPr/>
            </a:pPr>
            <a:fld id="{8E1B7348-0242-43D6-B5B5-BCEE302E7B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600" b="1">
          <a:solidFill>
            <a:srgbClr val="006666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600" b="1">
          <a:solidFill>
            <a:srgbClr val="006666"/>
          </a:solidFill>
          <a:latin typeface="Arial" charset="0"/>
          <a:cs typeface="Arial" charset="0"/>
        </a:defRPr>
      </a:lvl2pPr>
      <a:lvl3pPr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600" b="1">
          <a:solidFill>
            <a:srgbClr val="006666"/>
          </a:solidFill>
          <a:latin typeface="Arial" charset="0"/>
          <a:cs typeface="Arial" charset="0"/>
        </a:defRPr>
      </a:lvl3pPr>
      <a:lvl4pPr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600" b="1">
          <a:solidFill>
            <a:srgbClr val="006666"/>
          </a:solidFill>
          <a:latin typeface="Arial" charset="0"/>
          <a:cs typeface="Arial" charset="0"/>
        </a:defRPr>
      </a:lvl4pPr>
      <a:lvl5pPr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600" b="1">
          <a:solidFill>
            <a:srgbClr val="006666"/>
          </a:solidFill>
          <a:latin typeface="Arial" charset="0"/>
          <a:cs typeface="Arial" charset="0"/>
        </a:defRPr>
      </a:lvl5pPr>
      <a:lvl6pPr marL="2514600" indent="-228600"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600" b="1">
          <a:solidFill>
            <a:srgbClr val="006666"/>
          </a:solidFill>
          <a:latin typeface="Arial" charset="0"/>
          <a:cs typeface="Arial" charset="0"/>
        </a:defRPr>
      </a:lvl6pPr>
      <a:lvl7pPr marL="2971800" indent="-228600"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600" b="1">
          <a:solidFill>
            <a:srgbClr val="006666"/>
          </a:solidFill>
          <a:latin typeface="Arial" charset="0"/>
          <a:cs typeface="Arial" charset="0"/>
        </a:defRPr>
      </a:lvl7pPr>
      <a:lvl8pPr marL="3429000" indent="-228600"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600" b="1">
          <a:solidFill>
            <a:srgbClr val="006666"/>
          </a:solidFill>
          <a:latin typeface="Arial" charset="0"/>
          <a:cs typeface="Arial" charset="0"/>
        </a:defRPr>
      </a:lvl8pPr>
      <a:lvl9pPr marL="3886200" indent="-228600"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600" b="1">
          <a:solidFill>
            <a:srgbClr val="006666"/>
          </a:solidFill>
          <a:latin typeface="Arial" charset="0"/>
          <a:cs typeface="Arial" charset="0"/>
        </a:defRPr>
      </a:lvl9pPr>
    </p:titleStyle>
    <p:bodyStyle>
      <a:lvl1pPr marL="342900" indent="-34290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3366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3366"/>
          </a:solidFill>
          <a:latin typeface="+mn-lt"/>
          <a:cs typeface="+mn-cs"/>
        </a:defRPr>
      </a:lvl2pPr>
      <a:lvl3pPr marL="11430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3366"/>
          </a:solidFill>
          <a:latin typeface="+mn-lt"/>
          <a:cs typeface="+mn-cs"/>
        </a:defRPr>
      </a:lvl3pPr>
      <a:lvl4pPr marL="1600200" indent="-228600" algn="l" defTabSz="449263" rtl="0" eaLnBrk="0" fontAlgn="base" hangingPunct="0">
        <a:spcBef>
          <a:spcPts val="45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3366"/>
          </a:solidFill>
          <a:latin typeface="+mn-lt"/>
          <a:cs typeface="+mn-cs"/>
        </a:defRPr>
      </a:lvl4pPr>
      <a:lvl5pPr marL="2057400" indent="-228600" algn="l" defTabSz="449263" rtl="0" eaLnBrk="0" fontAlgn="base" hangingPunct="0">
        <a:spcBef>
          <a:spcPts val="45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3366"/>
          </a:solidFill>
          <a:latin typeface="+mn-lt"/>
          <a:cs typeface="+mn-cs"/>
        </a:defRPr>
      </a:lvl5pPr>
      <a:lvl6pPr marL="2514600" indent="-228600" algn="l" defTabSz="449263" rtl="0" eaLnBrk="0" fontAlgn="base" hangingPunct="0">
        <a:spcBef>
          <a:spcPts val="45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3366"/>
          </a:solidFill>
          <a:latin typeface="+mn-lt"/>
          <a:cs typeface="+mn-cs"/>
        </a:defRPr>
      </a:lvl6pPr>
      <a:lvl7pPr marL="2971800" indent="-228600" algn="l" defTabSz="449263" rtl="0" eaLnBrk="0" fontAlgn="base" hangingPunct="0">
        <a:spcBef>
          <a:spcPts val="45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3366"/>
          </a:solidFill>
          <a:latin typeface="+mn-lt"/>
          <a:cs typeface="+mn-cs"/>
        </a:defRPr>
      </a:lvl7pPr>
      <a:lvl8pPr marL="3429000" indent="-228600" algn="l" defTabSz="449263" rtl="0" eaLnBrk="0" fontAlgn="base" hangingPunct="0">
        <a:spcBef>
          <a:spcPts val="45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3366"/>
          </a:solidFill>
          <a:latin typeface="+mn-lt"/>
          <a:cs typeface="+mn-cs"/>
        </a:defRPr>
      </a:lvl8pPr>
      <a:lvl9pPr marL="3886200" indent="-228600" algn="l" defTabSz="449263" rtl="0" eaLnBrk="0" fontAlgn="base" hangingPunct="0">
        <a:spcBef>
          <a:spcPts val="45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3366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 Box 1"/>
          <p:cNvSpPr txBox="1">
            <a:spLocks noChangeArrowheads="1"/>
          </p:cNvSpPr>
          <p:nvPr/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lvl="4" indent="-227013">
              <a:spcBef>
                <a:spcPts val="450"/>
              </a:spcBef>
              <a:buClrTx/>
              <a:buSzPct val="65000"/>
              <a:buFontTx/>
              <a:buNone/>
              <a:tabLst>
                <a:tab pos="20574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>
                <a:solidFill>
                  <a:srgbClr val="003366"/>
                </a:solidFill>
              </a:rPr>
              <a:t>		VY__III/2__INOVACE__198</a:t>
            </a:r>
          </a:p>
          <a:p>
            <a:pPr lvl="4" indent="-227013">
              <a:spcBef>
                <a:spcPts val="450"/>
              </a:spcBef>
              <a:buClrTx/>
              <a:buSzPct val="65000"/>
              <a:buFontTx/>
              <a:buNone/>
              <a:tabLst>
                <a:tab pos="20574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>
              <a:solidFill>
                <a:srgbClr val="003366"/>
              </a:solidFill>
            </a:endParaRPr>
          </a:p>
          <a:p>
            <a:pPr lvl="4" indent="-227013">
              <a:spcBef>
                <a:spcPts val="450"/>
              </a:spcBef>
              <a:buClrTx/>
              <a:buSzPct val="65000"/>
              <a:buFontTx/>
              <a:buNone/>
              <a:tabLst>
                <a:tab pos="20574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>
              <a:solidFill>
                <a:srgbClr val="003366"/>
              </a:solidFill>
            </a:endParaRPr>
          </a:p>
          <a:p>
            <a:pPr lvl="4" indent="-227013">
              <a:spcBef>
                <a:spcPts val="450"/>
              </a:spcBef>
              <a:buClrTx/>
              <a:buSzPct val="65000"/>
              <a:buFontTx/>
              <a:buNone/>
              <a:tabLst>
                <a:tab pos="20574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>
                <a:solidFill>
                  <a:srgbClr val="003366"/>
                </a:solidFill>
              </a:rPr>
              <a:t>		Pracovní činnosti</a:t>
            </a:r>
          </a:p>
          <a:p>
            <a:pPr marL="342900" indent="-341313">
              <a:spcBef>
                <a:spcPts val="700"/>
              </a:spcBef>
              <a:buClrTx/>
              <a:buSzPct val="75000"/>
              <a:buFontTx/>
              <a:buNone/>
              <a:tabLst>
                <a:tab pos="20574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>
                <a:solidFill>
                  <a:srgbClr val="003366"/>
                </a:solidFill>
              </a:rPr>
              <a:t>		</a:t>
            </a:r>
          </a:p>
          <a:p>
            <a:pPr marL="342900" indent="-341313">
              <a:spcBef>
                <a:spcPts val="700"/>
              </a:spcBef>
              <a:buClrTx/>
              <a:buSzPct val="75000"/>
              <a:buFontTx/>
              <a:buNone/>
              <a:tabLst>
                <a:tab pos="20574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z="2800">
              <a:solidFill>
                <a:srgbClr val="003366"/>
              </a:solidFill>
            </a:endParaRPr>
          </a:p>
          <a:p>
            <a:pPr marL="342900" indent="-341313" algn="ctr">
              <a:spcBef>
                <a:spcPts val="700"/>
              </a:spcBef>
              <a:buClrTx/>
              <a:buSzPct val="75000"/>
              <a:buFontTx/>
              <a:buNone/>
              <a:tabLst>
                <a:tab pos="20574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 b="1">
                <a:solidFill>
                  <a:srgbClr val="003366"/>
                </a:solidFill>
              </a:rPr>
              <a:t>Ubrousková technika</a:t>
            </a:r>
          </a:p>
          <a:p>
            <a:pPr marL="342900" indent="-341313">
              <a:spcBef>
                <a:spcPts val="700"/>
              </a:spcBef>
              <a:buClr>
                <a:srgbClr val="003366"/>
              </a:buClr>
              <a:buSzPct val="75000"/>
              <a:buFont typeface="Wingdings" charset="2"/>
              <a:buNone/>
              <a:tabLst>
                <a:tab pos="20574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z="2800" b="1">
              <a:solidFill>
                <a:srgbClr val="003366"/>
              </a:solidFill>
            </a:endParaRPr>
          </a:p>
        </p:txBody>
      </p:sp>
      <p:grpSp>
        <p:nvGrpSpPr>
          <p:cNvPr id="3075" name="Group 2"/>
          <p:cNvGrpSpPr>
            <a:grpSpLocks/>
          </p:cNvGrpSpPr>
          <p:nvPr/>
        </p:nvGrpSpPr>
        <p:grpSpPr bwMode="auto">
          <a:xfrm>
            <a:off x="3103563" y="762000"/>
            <a:ext cx="3238500" cy="1141413"/>
            <a:chOff x="1955" y="480"/>
            <a:chExt cx="2040" cy="719"/>
          </a:xfrm>
        </p:grpSpPr>
        <p:pic>
          <p:nvPicPr>
            <p:cNvPr id="3076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955" y="480"/>
              <a:ext cx="2040" cy="719"/>
            </a:xfrm>
            <a:prstGeom prst="rect">
              <a:avLst/>
            </a:prstGeom>
            <a:solidFill>
              <a:srgbClr val="FFFFFF"/>
            </a:solidFill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3077" name="Text Box 4"/>
            <p:cNvSpPr txBox="1">
              <a:spLocks noChangeArrowheads="1"/>
            </p:cNvSpPr>
            <p:nvPr/>
          </p:nvSpPr>
          <p:spPr bwMode="auto">
            <a:xfrm>
              <a:off x="1955" y="480"/>
              <a:ext cx="2040" cy="719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Group 1"/>
          <p:cNvGrpSpPr>
            <a:grpSpLocks/>
          </p:cNvGrpSpPr>
          <p:nvPr/>
        </p:nvGrpSpPr>
        <p:grpSpPr bwMode="auto">
          <a:xfrm>
            <a:off x="3429000" y="457200"/>
            <a:ext cx="2152650" cy="760413"/>
            <a:chOff x="2160" y="288"/>
            <a:chExt cx="1356" cy="479"/>
          </a:xfrm>
        </p:grpSpPr>
        <p:pic>
          <p:nvPicPr>
            <p:cNvPr id="4174" name="Picture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160" y="288"/>
              <a:ext cx="1356" cy="479"/>
            </a:xfrm>
            <a:prstGeom prst="rect">
              <a:avLst/>
            </a:prstGeom>
            <a:solidFill>
              <a:srgbClr val="FFFFFF"/>
            </a:solidFill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4175" name="Text Box 3"/>
            <p:cNvSpPr txBox="1">
              <a:spLocks noChangeArrowheads="1"/>
            </p:cNvSpPr>
            <p:nvPr/>
          </p:nvSpPr>
          <p:spPr bwMode="auto">
            <a:xfrm>
              <a:off x="2160" y="288"/>
              <a:ext cx="1356" cy="479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4099" name="Group 4"/>
          <p:cNvGrpSpPr>
            <a:grpSpLocks/>
          </p:cNvGrpSpPr>
          <p:nvPr/>
        </p:nvGrpSpPr>
        <p:grpSpPr bwMode="auto">
          <a:xfrm>
            <a:off x="1143000" y="1295400"/>
            <a:ext cx="7008813" cy="5256213"/>
            <a:chOff x="720" y="816"/>
            <a:chExt cx="4415" cy="3311"/>
          </a:xfrm>
        </p:grpSpPr>
        <p:grpSp>
          <p:nvGrpSpPr>
            <p:cNvPr id="4100" name="Group 5"/>
            <p:cNvGrpSpPr>
              <a:grpSpLocks/>
            </p:cNvGrpSpPr>
            <p:nvPr/>
          </p:nvGrpSpPr>
          <p:grpSpPr bwMode="auto">
            <a:xfrm>
              <a:off x="721" y="817"/>
              <a:ext cx="4412" cy="3308"/>
              <a:chOff x="721" y="817"/>
              <a:chExt cx="4412" cy="3308"/>
            </a:xfrm>
          </p:grpSpPr>
          <p:grpSp>
            <p:nvGrpSpPr>
              <p:cNvPr id="4102" name="Group 6"/>
              <p:cNvGrpSpPr>
                <a:grpSpLocks/>
              </p:cNvGrpSpPr>
              <p:nvPr/>
            </p:nvGrpSpPr>
            <p:grpSpPr bwMode="auto">
              <a:xfrm>
                <a:off x="721" y="817"/>
                <a:ext cx="828" cy="256"/>
                <a:chOff x="721" y="817"/>
                <a:chExt cx="828" cy="256"/>
              </a:xfrm>
            </p:grpSpPr>
            <p:sp>
              <p:nvSpPr>
                <p:cNvPr id="4172" name="Rectangle 7"/>
                <p:cNvSpPr>
                  <a:spLocks noChangeArrowheads="1"/>
                </p:cNvSpPr>
                <p:nvPr/>
              </p:nvSpPr>
              <p:spPr bwMode="auto">
                <a:xfrm>
                  <a:off x="747" y="817"/>
                  <a:ext cx="775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003366"/>
                      </a:solidFill>
                      <a:latin typeface="Times New Roman" pitchFamily="16" charset="0"/>
                      <a:cs typeface="Times New Roman" pitchFamily="16" charset="0"/>
                    </a:rPr>
                    <a:t>Autor DUM</a:t>
                  </a:r>
                </a:p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003366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4173" name="Rectangle 8"/>
                <p:cNvSpPr>
                  <a:spLocks noChangeArrowheads="1"/>
                </p:cNvSpPr>
                <p:nvPr/>
              </p:nvSpPr>
              <p:spPr bwMode="auto">
                <a:xfrm>
                  <a:off x="721" y="817"/>
                  <a:ext cx="828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03" name="Group 9"/>
              <p:cNvGrpSpPr>
                <a:grpSpLocks/>
              </p:cNvGrpSpPr>
              <p:nvPr/>
            </p:nvGrpSpPr>
            <p:grpSpPr bwMode="auto">
              <a:xfrm>
                <a:off x="1550" y="817"/>
                <a:ext cx="3583" cy="256"/>
                <a:chOff x="1550" y="817"/>
                <a:chExt cx="3583" cy="256"/>
              </a:xfrm>
            </p:grpSpPr>
            <p:sp>
              <p:nvSpPr>
                <p:cNvPr id="4170" name="Rectangle 10"/>
                <p:cNvSpPr>
                  <a:spLocks noChangeArrowheads="1"/>
                </p:cNvSpPr>
                <p:nvPr/>
              </p:nvSpPr>
              <p:spPr bwMode="auto">
                <a:xfrm>
                  <a:off x="1576" y="817"/>
                  <a:ext cx="3531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003366"/>
                      </a:solidFill>
                      <a:latin typeface="Times New Roman" pitchFamily="16" charset="0"/>
                      <a:cs typeface="Times New Roman" pitchFamily="16" charset="0"/>
                    </a:rPr>
                    <a:t>Mgr. Jarmila Borecká</a:t>
                  </a:r>
                </a:p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003366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4171" name="Rectangle 11"/>
                <p:cNvSpPr>
                  <a:spLocks noChangeArrowheads="1"/>
                </p:cNvSpPr>
                <p:nvPr/>
              </p:nvSpPr>
              <p:spPr bwMode="auto">
                <a:xfrm>
                  <a:off x="1550" y="817"/>
                  <a:ext cx="3583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04" name="Group 12"/>
              <p:cNvGrpSpPr>
                <a:grpSpLocks/>
              </p:cNvGrpSpPr>
              <p:nvPr/>
            </p:nvGrpSpPr>
            <p:grpSpPr bwMode="auto">
              <a:xfrm>
                <a:off x="721" y="1074"/>
                <a:ext cx="828" cy="256"/>
                <a:chOff x="721" y="1074"/>
                <a:chExt cx="828" cy="256"/>
              </a:xfrm>
            </p:grpSpPr>
            <p:sp>
              <p:nvSpPr>
                <p:cNvPr id="4168" name="Rectangle 13"/>
                <p:cNvSpPr>
                  <a:spLocks noChangeArrowheads="1"/>
                </p:cNvSpPr>
                <p:nvPr/>
              </p:nvSpPr>
              <p:spPr bwMode="auto">
                <a:xfrm>
                  <a:off x="747" y="1074"/>
                  <a:ext cx="775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003366"/>
                      </a:solidFill>
                      <a:latin typeface="Times New Roman" pitchFamily="16" charset="0"/>
                      <a:cs typeface="Times New Roman" pitchFamily="16" charset="0"/>
                    </a:rPr>
                    <a:t>Datum (období) vzniku DUM</a:t>
                  </a:r>
                </a:p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003366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4169" name="Rectangle 14"/>
                <p:cNvSpPr>
                  <a:spLocks noChangeArrowheads="1"/>
                </p:cNvSpPr>
                <p:nvPr/>
              </p:nvSpPr>
              <p:spPr bwMode="auto">
                <a:xfrm>
                  <a:off x="721" y="1074"/>
                  <a:ext cx="828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05" name="Group 15"/>
              <p:cNvGrpSpPr>
                <a:grpSpLocks/>
              </p:cNvGrpSpPr>
              <p:nvPr/>
            </p:nvGrpSpPr>
            <p:grpSpPr bwMode="auto">
              <a:xfrm>
                <a:off x="1550" y="1074"/>
                <a:ext cx="3583" cy="256"/>
                <a:chOff x="1550" y="1074"/>
                <a:chExt cx="3583" cy="256"/>
              </a:xfrm>
            </p:grpSpPr>
            <p:sp>
              <p:nvSpPr>
                <p:cNvPr id="4166" name="Rectangle 16"/>
                <p:cNvSpPr>
                  <a:spLocks noChangeArrowheads="1"/>
                </p:cNvSpPr>
                <p:nvPr/>
              </p:nvSpPr>
              <p:spPr bwMode="auto">
                <a:xfrm>
                  <a:off x="1576" y="1074"/>
                  <a:ext cx="3531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003366"/>
                      </a:solidFill>
                      <a:latin typeface="Times New Roman" pitchFamily="16" charset="0"/>
                    </a:rPr>
                    <a:t>12. 5. 2012</a:t>
                  </a:r>
                </a:p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003366"/>
                    </a:solidFill>
                    <a:latin typeface="Times New Roman" pitchFamily="16" charset="0"/>
                  </a:endParaRPr>
                </a:p>
              </p:txBody>
            </p:sp>
            <p:sp>
              <p:nvSpPr>
                <p:cNvPr id="4167" name="Rectangle 17"/>
                <p:cNvSpPr>
                  <a:spLocks noChangeArrowheads="1"/>
                </p:cNvSpPr>
                <p:nvPr/>
              </p:nvSpPr>
              <p:spPr bwMode="auto">
                <a:xfrm>
                  <a:off x="1550" y="1074"/>
                  <a:ext cx="3583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06" name="Group 18"/>
              <p:cNvGrpSpPr>
                <a:grpSpLocks/>
              </p:cNvGrpSpPr>
              <p:nvPr/>
            </p:nvGrpSpPr>
            <p:grpSpPr bwMode="auto">
              <a:xfrm>
                <a:off x="721" y="1332"/>
                <a:ext cx="828" cy="256"/>
                <a:chOff x="721" y="1332"/>
                <a:chExt cx="828" cy="256"/>
              </a:xfrm>
            </p:grpSpPr>
            <p:sp>
              <p:nvSpPr>
                <p:cNvPr id="4164" name="Rectangle 19"/>
                <p:cNvSpPr>
                  <a:spLocks noChangeArrowheads="1"/>
                </p:cNvSpPr>
                <p:nvPr/>
              </p:nvSpPr>
              <p:spPr bwMode="auto">
                <a:xfrm>
                  <a:off x="747" y="1332"/>
                  <a:ext cx="775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003366"/>
                      </a:solidFill>
                      <a:latin typeface="Times New Roman" pitchFamily="16" charset="0"/>
                      <a:cs typeface="Times New Roman" pitchFamily="16" charset="0"/>
                    </a:rPr>
                    <a:t>Ročník a typ školy</a:t>
                  </a:r>
                </a:p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003366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4165" name="Rectangle 20"/>
                <p:cNvSpPr>
                  <a:spLocks noChangeArrowheads="1"/>
                </p:cNvSpPr>
                <p:nvPr/>
              </p:nvSpPr>
              <p:spPr bwMode="auto">
                <a:xfrm>
                  <a:off x="721" y="1332"/>
                  <a:ext cx="828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07" name="Group 21"/>
              <p:cNvGrpSpPr>
                <a:grpSpLocks/>
              </p:cNvGrpSpPr>
              <p:nvPr/>
            </p:nvGrpSpPr>
            <p:grpSpPr bwMode="auto">
              <a:xfrm>
                <a:off x="1550" y="1332"/>
                <a:ext cx="3583" cy="256"/>
                <a:chOff x="1550" y="1332"/>
                <a:chExt cx="3583" cy="256"/>
              </a:xfrm>
            </p:grpSpPr>
            <p:sp>
              <p:nvSpPr>
                <p:cNvPr id="4162" name="Rectangle 22"/>
                <p:cNvSpPr>
                  <a:spLocks noChangeArrowheads="1"/>
                </p:cNvSpPr>
                <p:nvPr/>
              </p:nvSpPr>
              <p:spPr bwMode="auto">
                <a:xfrm>
                  <a:off x="1576" y="1332"/>
                  <a:ext cx="3531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003366"/>
                      </a:solidFill>
                      <a:latin typeface="Times New Roman" pitchFamily="16" charset="0"/>
                    </a:rPr>
                    <a:t>5. – 9. </a:t>
                  </a:r>
                  <a:r>
                    <a:rPr lang="cs-CZ" sz="1200">
                      <a:solidFill>
                        <a:srgbClr val="003366"/>
                      </a:solidFill>
                      <a:latin typeface="Times New Roman" pitchFamily="16" charset="0"/>
                      <a:cs typeface="Times New Roman" pitchFamily="16" charset="0"/>
                    </a:rPr>
                    <a:t> ročník ZŠ praktické</a:t>
                  </a:r>
                </a:p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003366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4163" name="Rectangle 23"/>
                <p:cNvSpPr>
                  <a:spLocks noChangeArrowheads="1"/>
                </p:cNvSpPr>
                <p:nvPr/>
              </p:nvSpPr>
              <p:spPr bwMode="auto">
                <a:xfrm>
                  <a:off x="1550" y="1332"/>
                  <a:ext cx="3583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08" name="Group 24"/>
              <p:cNvGrpSpPr>
                <a:grpSpLocks/>
              </p:cNvGrpSpPr>
              <p:nvPr/>
            </p:nvGrpSpPr>
            <p:grpSpPr bwMode="auto">
              <a:xfrm>
                <a:off x="721" y="1589"/>
                <a:ext cx="828" cy="256"/>
                <a:chOff x="721" y="1589"/>
                <a:chExt cx="828" cy="256"/>
              </a:xfrm>
            </p:grpSpPr>
            <p:sp>
              <p:nvSpPr>
                <p:cNvPr id="4160" name="Rectangle 25"/>
                <p:cNvSpPr>
                  <a:spLocks noChangeArrowheads="1"/>
                </p:cNvSpPr>
                <p:nvPr/>
              </p:nvSpPr>
              <p:spPr bwMode="auto">
                <a:xfrm>
                  <a:off x="747" y="1589"/>
                  <a:ext cx="775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003366"/>
                      </a:solidFill>
                      <a:latin typeface="Times New Roman" pitchFamily="16" charset="0"/>
                      <a:cs typeface="Times New Roman" pitchFamily="16" charset="0"/>
                    </a:rPr>
                    <a:t>ŠVP</a:t>
                  </a:r>
                </a:p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003366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4161" name="Rectangle 26"/>
                <p:cNvSpPr>
                  <a:spLocks noChangeArrowheads="1"/>
                </p:cNvSpPr>
                <p:nvPr/>
              </p:nvSpPr>
              <p:spPr bwMode="auto">
                <a:xfrm>
                  <a:off x="721" y="1589"/>
                  <a:ext cx="828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09" name="Group 27"/>
              <p:cNvGrpSpPr>
                <a:grpSpLocks/>
              </p:cNvGrpSpPr>
              <p:nvPr/>
            </p:nvGrpSpPr>
            <p:grpSpPr bwMode="auto">
              <a:xfrm>
                <a:off x="1550" y="1589"/>
                <a:ext cx="3583" cy="256"/>
                <a:chOff x="1550" y="1589"/>
                <a:chExt cx="3583" cy="256"/>
              </a:xfrm>
            </p:grpSpPr>
            <p:sp>
              <p:nvSpPr>
                <p:cNvPr id="4158" name="Rectangle 28"/>
                <p:cNvSpPr>
                  <a:spLocks noChangeArrowheads="1"/>
                </p:cNvSpPr>
                <p:nvPr/>
              </p:nvSpPr>
              <p:spPr bwMode="auto">
                <a:xfrm>
                  <a:off x="1576" y="1589"/>
                  <a:ext cx="3531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003366"/>
                      </a:solidFill>
                      <a:latin typeface="Times New Roman" pitchFamily="16" charset="0"/>
                      <a:cs typeface="Times New Roman" pitchFamily="16" charset="0"/>
                    </a:rPr>
                    <a:t>„Učíme se pro život“, č.j. 580/07, RVP pro ZV, příloha pro LMP</a:t>
                  </a:r>
                </a:p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003366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4159" name="Rectangle 29"/>
                <p:cNvSpPr>
                  <a:spLocks noChangeArrowheads="1"/>
                </p:cNvSpPr>
                <p:nvPr/>
              </p:nvSpPr>
              <p:spPr bwMode="auto">
                <a:xfrm>
                  <a:off x="1550" y="1589"/>
                  <a:ext cx="3583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0" name="Group 30"/>
              <p:cNvGrpSpPr>
                <a:grpSpLocks/>
              </p:cNvGrpSpPr>
              <p:nvPr/>
            </p:nvGrpSpPr>
            <p:grpSpPr bwMode="auto">
              <a:xfrm>
                <a:off x="721" y="1847"/>
                <a:ext cx="828" cy="256"/>
                <a:chOff x="721" y="1847"/>
                <a:chExt cx="828" cy="256"/>
              </a:xfrm>
            </p:grpSpPr>
            <p:sp>
              <p:nvSpPr>
                <p:cNvPr id="4156" name="Rectangle 31"/>
                <p:cNvSpPr>
                  <a:spLocks noChangeArrowheads="1"/>
                </p:cNvSpPr>
                <p:nvPr/>
              </p:nvSpPr>
              <p:spPr bwMode="auto">
                <a:xfrm>
                  <a:off x="747" y="1847"/>
                  <a:ext cx="775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003366"/>
                      </a:solidFill>
                      <a:latin typeface="Times New Roman" pitchFamily="16" charset="0"/>
                      <a:cs typeface="Times New Roman" pitchFamily="16" charset="0"/>
                    </a:rPr>
                    <a:t>Vzdělávací oblast</a:t>
                  </a:r>
                </a:p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003366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4157" name="Rectangle 32"/>
                <p:cNvSpPr>
                  <a:spLocks noChangeArrowheads="1"/>
                </p:cNvSpPr>
                <p:nvPr/>
              </p:nvSpPr>
              <p:spPr bwMode="auto">
                <a:xfrm>
                  <a:off x="721" y="1847"/>
                  <a:ext cx="828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1" name="Group 33"/>
              <p:cNvGrpSpPr>
                <a:grpSpLocks/>
              </p:cNvGrpSpPr>
              <p:nvPr/>
            </p:nvGrpSpPr>
            <p:grpSpPr bwMode="auto">
              <a:xfrm>
                <a:off x="1550" y="1847"/>
                <a:ext cx="3583" cy="256"/>
                <a:chOff x="1550" y="1847"/>
                <a:chExt cx="3583" cy="256"/>
              </a:xfrm>
            </p:grpSpPr>
            <p:sp>
              <p:nvSpPr>
                <p:cNvPr id="4154" name="Rectangle 34"/>
                <p:cNvSpPr>
                  <a:spLocks noChangeArrowheads="1"/>
                </p:cNvSpPr>
                <p:nvPr/>
              </p:nvSpPr>
              <p:spPr bwMode="auto">
                <a:xfrm>
                  <a:off x="1576" y="1847"/>
                  <a:ext cx="3531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003366"/>
                      </a:solidFill>
                      <a:latin typeface="Times New Roman" pitchFamily="16" charset="0"/>
                    </a:rPr>
                    <a:t>Člověk a svět práce</a:t>
                  </a:r>
                </a:p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003366"/>
                    </a:solidFill>
                    <a:latin typeface="Times New Roman" pitchFamily="16" charset="0"/>
                  </a:endParaRPr>
                </a:p>
              </p:txBody>
            </p:sp>
            <p:sp>
              <p:nvSpPr>
                <p:cNvPr id="4155" name="Rectangle 35"/>
                <p:cNvSpPr>
                  <a:spLocks noChangeArrowheads="1"/>
                </p:cNvSpPr>
                <p:nvPr/>
              </p:nvSpPr>
              <p:spPr bwMode="auto">
                <a:xfrm>
                  <a:off x="1550" y="1847"/>
                  <a:ext cx="3583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2" name="Group 36"/>
              <p:cNvGrpSpPr>
                <a:grpSpLocks/>
              </p:cNvGrpSpPr>
              <p:nvPr/>
            </p:nvGrpSpPr>
            <p:grpSpPr bwMode="auto">
              <a:xfrm>
                <a:off x="721" y="2104"/>
                <a:ext cx="828" cy="256"/>
                <a:chOff x="721" y="2104"/>
                <a:chExt cx="828" cy="256"/>
              </a:xfrm>
            </p:grpSpPr>
            <p:sp>
              <p:nvSpPr>
                <p:cNvPr id="4152" name="Rectangle 37"/>
                <p:cNvSpPr>
                  <a:spLocks noChangeArrowheads="1"/>
                </p:cNvSpPr>
                <p:nvPr/>
              </p:nvSpPr>
              <p:spPr bwMode="auto">
                <a:xfrm>
                  <a:off x="747" y="2104"/>
                  <a:ext cx="775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003366"/>
                      </a:solidFill>
                      <a:latin typeface="Times New Roman" pitchFamily="16" charset="0"/>
                      <a:cs typeface="Times New Roman" pitchFamily="16" charset="0"/>
                    </a:rPr>
                    <a:t>Vzdělávací obor</a:t>
                  </a:r>
                </a:p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003366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4153" name="Rectangle 38"/>
                <p:cNvSpPr>
                  <a:spLocks noChangeArrowheads="1"/>
                </p:cNvSpPr>
                <p:nvPr/>
              </p:nvSpPr>
              <p:spPr bwMode="auto">
                <a:xfrm>
                  <a:off x="721" y="2104"/>
                  <a:ext cx="828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3" name="Group 39"/>
              <p:cNvGrpSpPr>
                <a:grpSpLocks/>
              </p:cNvGrpSpPr>
              <p:nvPr/>
            </p:nvGrpSpPr>
            <p:grpSpPr bwMode="auto">
              <a:xfrm>
                <a:off x="1550" y="2104"/>
                <a:ext cx="3583" cy="256"/>
                <a:chOff x="1550" y="2104"/>
                <a:chExt cx="3583" cy="256"/>
              </a:xfrm>
            </p:grpSpPr>
            <p:sp>
              <p:nvSpPr>
                <p:cNvPr id="4150" name="Rectangle 40"/>
                <p:cNvSpPr>
                  <a:spLocks noChangeArrowheads="1"/>
                </p:cNvSpPr>
                <p:nvPr/>
              </p:nvSpPr>
              <p:spPr bwMode="auto">
                <a:xfrm>
                  <a:off x="1576" y="2104"/>
                  <a:ext cx="3531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003366"/>
                      </a:solidFill>
                      <a:latin typeface="Times New Roman" pitchFamily="16" charset="0"/>
                    </a:rPr>
                    <a:t>Člověk a svět práce</a:t>
                  </a:r>
                </a:p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003366"/>
                    </a:solidFill>
                    <a:latin typeface="Times New Roman" pitchFamily="16" charset="0"/>
                  </a:endParaRPr>
                </a:p>
              </p:txBody>
            </p:sp>
            <p:sp>
              <p:nvSpPr>
                <p:cNvPr id="4151" name="Rectangle 41"/>
                <p:cNvSpPr>
                  <a:spLocks noChangeArrowheads="1"/>
                </p:cNvSpPr>
                <p:nvPr/>
              </p:nvSpPr>
              <p:spPr bwMode="auto">
                <a:xfrm>
                  <a:off x="1550" y="2104"/>
                  <a:ext cx="3583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4" name="Group 42"/>
              <p:cNvGrpSpPr>
                <a:grpSpLocks/>
              </p:cNvGrpSpPr>
              <p:nvPr/>
            </p:nvGrpSpPr>
            <p:grpSpPr bwMode="auto">
              <a:xfrm>
                <a:off x="721" y="2361"/>
                <a:ext cx="828" cy="256"/>
                <a:chOff x="721" y="2361"/>
                <a:chExt cx="828" cy="256"/>
              </a:xfrm>
            </p:grpSpPr>
            <p:sp>
              <p:nvSpPr>
                <p:cNvPr id="4148" name="Rectangle 43"/>
                <p:cNvSpPr>
                  <a:spLocks noChangeArrowheads="1"/>
                </p:cNvSpPr>
                <p:nvPr/>
              </p:nvSpPr>
              <p:spPr bwMode="auto">
                <a:xfrm>
                  <a:off x="747" y="2361"/>
                  <a:ext cx="775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003366"/>
                      </a:solidFill>
                      <a:latin typeface="Times New Roman" pitchFamily="16" charset="0"/>
                      <a:cs typeface="Times New Roman" pitchFamily="16" charset="0"/>
                    </a:rPr>
                    <a:t>Vyučovací předmět</a:t>
                  </a:r>
                </a:p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003366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4149" name="Rectangle 44"/>
                <p:cNvSpPr>
                  <a:spLocks noChangeArrowheads="1"/>
                </p:cNvSpPr>
                <p:nvPr/>
              </p:nvSpPr>
              <p:spPr bwMode="auto">
                <a:xfrm>
                  <a:off x="721" y="2361"/>
                  <a:ext cx="828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5" name="Group 45"/>
              <p:cNvGrpSpPr>
                <a:grpSpLocks/>
              </p:cNvGrpSpPr>
              <p:nvPr/>
            </p:nvGrpSpPr>
            <p:grpSpPr bwMode="auto">
              <a:xfrm>
                <a:off x="1550" y="2361"/>
                <a:ext cx="3583" cy="256"/>
                <a:chOff x="1550" y="2361"/>
                <a:chExt cx="3583" cy="256"/>
              </a:xfrm>
            </p:grpSpPr>
            <p:sp>
              <p:nvSpPr>
                <p:cNvPr id="4146" name="Rectangle 46"/>
                <p:cNvSpPr>
                  <a:spLocks noChangeArrowheads="1"/>
                </p:cNvSpPr>
                <p:nvPr/>
              </p:nvSpPr>
              <p:spPr bwMode="auto">
                <a:xfrm>
                  <a:off x="1576" y="2361"/>
                  <a:ext cx="3531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003366"/>
                      </a:solidFill>
                      <a:latin typeface="Times New Roman" pitchFamily="16" charset="0"/>
                    </a:rPr>
                    <a:t>Pracovní činnosti</a:t>
                  </a:r>
                </a:p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003366"/>
                    </a:solidFill>
                    <a:latin typeface="Times New Roman" pitchFamily="16" charset="0"/>
                  </a:endParaRPr>
                </a:p>
              </p:txBody>
            </p:sp>
            <p:sp>
              <p:nvSpPr>
                <p:cNvPr id="4147" name="Rectangle 47"/>
                <p:cNvSpPr>
                  <a:spLocks noChangeArrowheads="1"/>
                </p:cNvSpPr>
                <p:nvPr/>
              </p:nvSpPr>
              <p:spPr bwMode="auto">
                <a:xfrm>
                  <a:off x="1550" y="2361"/>
                  <a:ext cx="3583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6" name="Group 48"/>
              <p:cNvGrpSpPr>
                <a:grpSpLocks/>
              </p:cNvGrpSpPr>
              <p:nvPr/>
            </p:nvGrpSpPr>
            <p:grpSpPr bwMode="auto">
              <a:xfrm>
                <a:off x="721" y="2619"/>
                <a:ext cx="828" cy="256"/>
                <a:chOff x="721" y="2619"/>
                <a:chExt cx="828" cy="256"/>
              </a:xfrm>
            </p:grpSpPr>
            <p:sp>
              <p:nvSpPr>
                <p:cNvPr id="4144" name="Rectangle 49"/>
                <p:cNvSpPr>
                  <a:spLocks noChangeArrowheads="1"/>
                </p:cNvSpPr>
                <p:nvPr/>
              </p:nvSpPr>
              <p:spPr bwMode="auto">
                <a:xfrm>
                  <a:off x="747" y="2619"/>
                  <a:ext cx="775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003366"/>
                      </a:solidFill>
                      <a:latin typeface="Times New Roman" pitchFamily="16" charset="0"/>
                      <a:cs typeface="Times New Roman" pitchFamily="16" charset="0"/>
                    </a:rPr>
                    <a:t>Téma (klíčová slova)</a:t>
                  </a:r>
                </a:p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003366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4145" name="Rectangle 50"/>
                <p:cNvSpPr>
                  <a:spLocks noChangeArrowheads="1"/>
                </p:cNvSpPr>
                <p:nvPr/>
              </p:nvSpPr>
              <p:spPr bwMode="auto">
                <a:xfrm>
                  <a:off x="721" y="2619"/>
                  <a:ext cx="828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7" name="Group 51"/>
              <p:cNvGrpSpPr>
                <a:grpSpLocks/>
              </p:cNvGrpSpPr>
              <p:nvPr/>
            </p:nvGrpSpPr>
            <p:grpSpPr bwMode="auto">
              <a:xfrm>
                <a:off x="1550" y="2619"/>
                <a:ext cx="3583" cy="256"/>
                <a:chOff x="1550" y="2619"/>
                <a:chExt cx="3583" cy="256"/>
              </a:xfrm>
            </p:grpSpPr>
            <p:sp>
              <p:nvSpPr>
                <p:cNvPr id="4142" name="Rectangle 52"/>
                <p:cNvSpPr>
                  <a:spLocks noChangeArrowheads="1"/>
                </p:cNvSpPr>
                <p:nvPr/>
              </p:nvSpPr>
              <p:spPr bwMode="auto">
                <a:xfrm>
                  <a:off x="1576" y="2619"/>
                  <a:ext cx="3531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003366"/>
                      </a:solidFill>
                      <a:latin typeface="Times New Roman" pitchFamily="16" charset="0"/>
                    </a:rPr>
                    <a:t>Lékařské špachtle, ubrousek, lepidlo herkules nebo decoupage, bílá barva, tavící pistole</a:t>
                  </a:r>
                </a:p>
              </p:txBody>
            </p:sp>
            <p:sp>
              <p:nvSpPr>
                <p:cNvPr id="4143" name="Rectangle 53"/>
                <p:cNvSpPr>
                  <a:spLocks noChangeArrowheads="1"/>
                </p:cNvSpPr>
                <p:nvPr/>
              </p:nvSpPr>
              <p:spPr bwMode="auto">
                <a:xfrm>
                  <a:off x="1550" y="2619"/>
                  <a:ext cx="3583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8" name="Group 54"/>
              <p:cNvGrpSpPr>
                <a:grpSpLocks/>
              </p:cNvGrpSpPr>
              <p:nvPr/>
            </p:nvGrpSpPr>
            <p:grpSpPr bwMode="auto">
              <a:xfrm>
                <a:off x="721" y="2876"/>
                <a:ext cx="828" cy="256"/>
                <a:chOff x="721" y="2876"/>
                <a:chExt cx="828" cy="256"/>
              </a:xfrm>
            </p:grpSpPr>
            <p:sp>
              <p:nvSpPr>
                <p:cNvPr id="4140" name="Rectangle 55"/>
                <p:cNvSpPr>
                  <a:spLocks noChangeArrowheads="1"/>
                </p:cNvSpPr>
                <p:nvPr/>
              </p:nvSpPr>
              <p:spPr bwMode="auto">
                <a:xfrm>
                  <a:off x="747" y="2876"/>
                  <a:ext cx="775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003366"/>
                      </a:solidFill>
                      <a:latin typeface="Times New Roman" pitchFamily="16" charset="0"/>
                      <a:cs typeface="Times New Roman" pitchFamily="16" charset="0"/>
                    </a:rPr>
                    <a:t>Očekávaný výstup</a:t>
                  </a:r>
                </a:p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003366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4141" name="Rectangle 56"/>
                <p:cNvSpPr>
                  <a:spLocks noChangeArrowheads="1"/>
                </p:cNvSpPr>
                <p:nvPr/>
              </p:nvSpPr>
              <p:spPr bwMode="auto">
                <a:xfrm>
                  <a:off x="721" y="2876"/>
                  <a:ext cx="828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19" name="Group 57"/>
              <p:cNvGrpSpPr>
                <a:grpSpLocks/>
              </p:cNvGrpSpPr>
              <p:nvPr/>
            </p:nvGrpSpPr>
            <p:grpSpPr bwMode="auto">
              <a:xfrm>
                <a:off x="1550" y="2876"/>
                <a:ext cx="3583" cy="256"/>
                <a:chOff x="1550" y="2876"/>
                <a:chExt cx="3583" cy="256"/>
              </a:xfrm>
            </p:grpSpPr>
            <p:sp>
              <p:nvSpPr>
                <p:cNvPr id="4138" name="Rectangle 58"/>
                <p:cNvSpPr>
                  <a:spLocks noChangeArrowheads="1"/>
                </p:cNvSpPr>
                <p:nvPr/>
              </p:nvSpPr>
              <p:spPr bwMode="auto">
                <a:xfrm>
                  <a:off x="1576" y="2876"/>
                  <a:ext cx="3531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003366"/>
                      </a:solidFill>
                      <a:latin typeface="Times New Roman" pitchFamily="16" charset="0"/>
                    </a:rPr>
                    <a:t>Žák by měl vytvářet přiměřenými pracovními postupy různé výrobky z daného materiálu</a:t>
                  </a:r>
                </a:p>
              </p:txBody>
            </p:sp>
            <p:sp>
              <p:nvSpPr>
                <p:cNvPr id="4139" name="Rectangle 59"/>
                <p:cNvSpPr>
                  <a:spLocks noChangeArrowheads="1"/>
                </p:cNvSpPr>
                <p:nvPr/>
              </p:nvSpPr>
              <p:spPr bwMode="auto">
                <a:xfrm>
                  <a:off x="1550" y="2876"/>
                  <a:ext cx="3583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20" name="Group 60"/>
              <p:cNvGrpSpPr>
                <a:grpSpLocks/>
              </p:cNvGrpSpPr>
              <p:nvPr/>
            </p:nvGrpSpPr>
            <p:grpSpPr bwMode="auto">
              <a:xfrm>
                <a:off x="721" y="3134"/>
                <a:ext cx="828" cy="256"/>
                <a:chOff x="721" y="3134"/>
                <a:chExt cx="828" cy="256"/>
              </a:xfrm>
            </p:grpSpPr>
            <p:sp>
              <p:nvSpPr>
                <p:cNvPr id="4136" name="Rectangle 61"/>
                <p:cNvSpPr>
                  <a:spLocks noChangeArrowheads="1"/>
                </p:cNvSpPr>
                <p:nvPr/>
              </p:nvSpPr>
              <p:spPr bwMode="auto">
                <a:xfrm>
                  <a:off x="747" y="3134"/>
                  <a:ext cx="775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003366"/>
                      </a:solidFill>
                      <a:latin typeface="Times New Roman" pitchFamily="16" charset="0"/>
                      <a:cs typeface="Times New Roman" pitchFamily="16" charset="0"/>
                    </a:rPr>
                    <a:t>Druh učebního materiálu</a:t>
                  </a:r>
                </a:p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003366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4137" name="Rectangle 62"/>
                <p:cNvSpPr>
                  <a:spLocks noChangeArrowheads="1"/>
                </p:cNvSpPr>
                <p:nvPr/>
              </p:nvSpPr>
              <p:spPr bwMode="auto">
                <a:xfrm>
                  <a:off x="721" y="3134"/>
                  <a:ext cx="828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21" name="Group 63"/>
              <p:cNvGrpSpPr>
                <a:grpSpLocks/>
              </p:cNvGrpSpPr>
              <p:nvPr/>
            </p:nvGrpSpPr>
            <p:grpSpPr bwMode="auto">
              <a:xfrm>
                <a:off x="1550" y="3134"/>
                <a:ext cx="3583" cy="256"/>
                <a:chOff x="1550" y="3134"/>
                <a:chExt cx="3583" cy="256"/>
              </a:xfrm>
            </p:grpSpPr>
            <p:sp>
              <p:nvSpPr>
                <p:cNvPr id="4134" name="Rectangle 64"/>
                <p:cNvSpPr>
                  <a:spLocks noChangeArrowheads="1"/>
                </p:cNvSpPr>
                <p:nvPr/>
              </p:nvSpPr>
              <p:spPr bwMode="auto">
                <a:xfrm>
                  <a:off x="1576" y="3134"/>
                  <a:ext cx="3531" cy="256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003366"/>
                      </a:solidFill>
                      <a:latin typeface="Times New Roman" pitchFamily="16" charset="0"/>
                      <a:cs typeface="Times New Roman" pitchFamily="16" charset="0"/>
                    </a:rPr>
                    <a:t>Prezentace  Microsoft PowerPoint</a:t>
                  </a:r>
                </a:p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003366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4135" name="Rectangle 65"/>
                <p:cNvSpPr>
                  <a:spLocks noChangeArrowheads="1"/>
                </p:cNvSpPr>
                <p:nvPr/>
              </p:nvSpPr>
              <p:spPr bwMode="auto">
                <a:xfrm>
                  <a:off x="1550" y="3134"/>
                  <a:ext cx="3583" cy="256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22" name="Group 66"/>
              <p:cNvGrpSpPr>
                <a:grpSpLocks/>
              </p:cNvGrpSpPr>
              <p:nvPr/>
            </p:nvGrpSpPr>
            <p:grpSpPr bwMode="auto">
              <a:xfrm>
                <a:off x="721" y="3391"/>
                <a:ext cx="828" cy="403"/>
                <a:chOff x="721" y="3391"/>
                <a:chExt cx="828" cy="403"/>
              </a:xfrm>
            </p:grpSpPr>
            <p:sp>
              <p:nvSpPr>
                <p:cNvPr id="4132" name="Rectangle 67"/>
                <p:cNvSpPr>
                  <a:spLocks noChangeArrowheads="1"/>
                </p:cNvSpPr>
                <p:nvPr/>
              </p:nvSpPr>
              <p:spPr bwMode="auto">
                <a:xfrm>
                  <a:off x="747" y="3391"/>
                  <a:ext cx="775" cy="403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003366"/>
                      </a:solidFill>
                      <a:latin typeface="Times New Roman" pitchFamily="16" charset="0"/>
                      <a:cs typeface="Times New Roman" pitchFamily="16" charset="0"/>
                    </a:rPr>
                    <a:t>Anotace </a:t>
                  </a:r>
                </a:p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003366"/>
                      </a:solidFill>
                      <a:latin typeface="Times New Roman" pitchFamily="16" charset="0"/>
                      <a:cs typeface="Times New Roman" pitchFamily="16" charset="0"/>
                    </a:rPr>
                    <a:t>(popis způsobu použití)</a:t>
                  </a:r>
                </a:p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003366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4133" name="Rectangle 68"/>
                <p:cNvSpPr>
                  <a:spLocks noChangeArrowheads="1"/>
                </p:cNvSpPr>
                <p:nvPr/>
              </p:nvSpPr>
              <p:spPr bwMode="auto">
                <a:xfrm>
                  <a:off x="721" y="3391"/>
                  <a:ext cx="828" cy="403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23" name="Group 69"/>
              <p:cNvGrpSpPr>
                <a:grpSpLocks/>
              </p:cNvGrpSpPr>
              <p:nvPr/>
            </p:nvGrpSpPr>
            <p:grpSpPr bwMode="auto">
              <a:xfrm>
                <a:off x="1550" y="3391"/>
                <a:ext cx="3583" cy="403"/>
                <a:chOff x="1550" y="3391"/>
                <a:chExt cx="3583" cy="403"/>
              </a:xfrm>
            </p:grpSpPr>
            <p:sp>
              <p:nvSpPr>
                <p:cNvPr id="4130" name="Rectangle 70"/>
                <p:cNvSpPr>
                  <a:spLocks noChangeArrowheads="1"/>
                </p:cNvSpPr>
                <p:nvPr/>
              </p:nvSpPr>
              <p:spPr bwMode="auto">
                <a:xfrm>
                  <a:off x="1576" y="3391"/>
                  <a:ext cx="3531" cy="403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003366"/>
                      </a:solidFill>
                      <a:latin typeface="Times New Roman" pitchFamily="16" charset="0"/>
                      <a:cs typeface="Times New Roman" pitchFamily="16" charset="0"/>
                    </a:rPr>
                    <a:t>Žák sleduje prezentaci na počítači a na závěr odpovídá na uvedené otázky. Žák také může sledovat prezentaci učitele předváděnou na interaktivní tabuli, potom dle návodu  vytvoří obrázek ubrouskovou technikou.</a:t>
                  </a:r>
                </a:p>
              </p:txBody>
            </p:sp>
            <p:sp>
              <p:nvSpPr>
                <p:cNvPr id="4131" name="Rectangle 71"/>
                <p:cNvSpPr>
                  <a:spLocks noChangeArrowheads="1"/>
                </p:cNvSpPr>
                <p:nvPr/>
              </p:nvSpPr>
              <p:spPr bwMode="auto">
                <a:xfrm>
                  <a:off x="1550" y="3391"/>
                  <a:ext cx="3583" cy="403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24" name="Group 72"/>
              <p:cNvGrpSpPr>
                <a:grpSpLocks/>
              </p:cNvGrpSpPr>
              <p:nvPr/>
            </p:nvGrpSpPr>
            <p:grpSpPr bwMode="auto">
              <a:xfrm>
                <a:off x="721" y="3795"/>
                <a:ext cx="828" cy="330"/>
                <a:chOff x="721" y="3795"/>
                <a:chExt cx="828" cy="330"/>
              </a:xfrm>
            </p:grpSpPr>
            <p:sp>
              <p:nvSpPr>
                <p:cNvPr id="4128" name="Rectangle 73"/>
                <p:cNvSpPr>
                  <a:spLocks noChangeArrowheads="1"/>
                </p:cNvSpPr>
                <p:nvPr/>
              </p:nvSpPr>
              <p:spPr bwMode="auto">
                <a:xfrm>
                  <a:off x="747" y="3795"/>
                  <a:ext cx="775" cy="330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003366"/>
                      </a:solidFill>
                      <a:latin typeface="Times New Roman" pitchFamily="16" charset="0"/>
                      <a:cs typeface="Times New Roman" pitchFamily="16" charset="0"/>
                    </a:rPr>
                    <a:t>Velikost</a:t>
                  </a:r>
                </a:p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003366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4129" name="Rectangle 74"/>
                <p:cNvSpPr>
                  <a:spLocks noChangeArrowheads="1"/>
                </p:cNvSpPr>
                <p:nvPr/>
              </p:nvSpPr>
              <p:spPr bwMode="auto">
                <a:xfrm>
                  <a:off x="721" y="3795"/>
                  <a:ext cx="828" cy="330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4125" name="Group 75"/>
              <p:cNvGrpSpPr>
                <a:grpSpLocks/>
              </p:cNvGrpSpPr>
              <p:nvPr/>
            </p:nvGrpSpPr>
            <p:grpSpPr bwMode="auto">
              <a:xfrm>
                <a:off x="1550" y="3795"/>
                <a:ext cx="3583" cy="330"/>
                <a:chOff x="1550" y="3795"/>
                <a:chExt cx="3583" cy="330"/>
              </a:xfrm>
            </p:grpSpPr>
            <p:sp>
              <p:nvSpPr>
                <p:cNvPr id="4126" name="Rectangle 76"/>
                <p:cNvSpPr>
                  <a:spLocks noChangeArrowheads="1"/>
                </p:cNvSpPr>
                <p:nvPr/>
              </p:nvSpPr>
              <p:spPr bwMode="auto">
                <a:xfrm>
                  <a:off x="1576" y="3795"/>
                  <a:ext cx="3531" cy="330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003366"/>
                      </a:solidFill>
                      <a:latin typeface="Times New Roman" pitchFamily="16" charset="0"/>
                    </a:rPr>
                    <a:t>8,92 MB</a:t>
                  </a:r>
                </a:p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003366"/>
                      </a:solidFill>
                      <a:latin typeface="Times New Roman" pitchFamily="16" charset="0"/>
                      <a:cs typeface="Times New Roman" pitchFamily="16" charset="0"/>
                    </a:rPr>
                    <a:t> </a:t>
                  </a:r>
                </a:p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003366"/>
                    </a:solidFill>
                    <a:latin typeface="Times New Roman" pitchFamily="16" charset="0"/>
                    <a:cs typeface="Times New Roman" pitchFamily="16" charset="0"/>
                  </a:endParaRPr>
                </a:p>
              </p:txBody>
            </p:sp>
            <p:sp>
              <p:nvSpPr>
                <p:cNvPr id="4127" name="Rectangle 77"/>
                <p:cNvSpPr>
                  <a:spLocks noChangeArrowheads="1"/>
                </p:cNvSpPr>
                <p:nvPr/>
              </p:nvSpPr>
              <p:spPr bwMode="auto">
                <a:xfrm>
                  <a:off x="1550" y="3795"/>
                  <a:ext cx="3583" cy="330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</p:grpSp>
        <p:sp>
          <p:nvSpPr>
            <p:cNvPr id="4101" name="Rectangle 78"/>
            <p:cNvSpPr>
              <a:spLocks noChangeArrowheads="1"/>
            </p:cNvSpPr>
            <p:nvPr/>
          </p:nvSpPr>
          <p:spPr bwMode="auto">
            <a:xfrm>
              <a:off x="720" y="816"/>
              <a:ext cx="4415" cy="3311"/>
            </a:xfrm>
            <a:prstGeom prst="rect">
              <a:avLst/>
            </a:prstGeom>
            <a:noFill/>
            <a:ln w="6480">
              <a:solidFill>
                <a:srgbClr val="A0A0A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1"/>
          <p:cNvSpPr txBox="1">
            <a:spLocks noChangeArrowheads="1"/>
          </p:cNvSpPr>
          <p:nvPr/>
        </p:nvSpPr>
        <p:spPr bwMode="auto">
          <a:xfrm>
            <a:off x="833438" y="833438"/>
            <a:ext cx="7780337" cy="9985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/>
          <a:lstStyle/>
          <a:p>
            <a:pPr>
              <a:lnSpc>
                <a:spcPct val="90000"/>
              </a:lnSpc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600" b="1">
                <a:solidFill>
                  <a:srgbClr val="006666"/>
                </a:solidFill>
              </a:rPr>
              <a:t>Ubrousková technika</a:t>
            </a:r>
          </a:p>
        </p:txBody>
      </p:sp>
      <p:grpSp>
        <p:nvGrpSpPr>
          <p:cNvPr id="5123" name="Group 2"/>
          <p:cNvGrpSpPr>
            <a:grpSpLocks/>
          </p:cNvGrpSpPr>
          <p:nvPr/>
        </p:nvGrpSpPr>
        <p:grpSpPr bwMode="auto">
          <a:xfrm>
            <a:off x="1863725" y="2362200"/>
            <a:ext cx="5637213" cy="3722688"/>
            <a:chOff x="1174" y="1488"/>
            <a:chExt cx="3551" cy="2345"/>
          </a:xfrm>
        </p:grpSpPr>
        <p:pic>
          <p:nvPicPr>
            <p:cNvPr id="5124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174" y="1488"/>
              <a:ext cx="3551" cy="234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5125" name="Text Box 4"/>
            <p:cNvSpPr txBox="1">
              <a:spLocks noChangeArrowheads="1"/>
            </p:cNvSpPr>
            <p:nvPr/>
          </p:nvSpPr>
          <p:spPr bwMode="auto">
            <a:xfrm>
              <a:off x="1174" y="1488"/>
              <a:ext cx="3551" cy="234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1"/>
          <p:cNvSpPr txBox="1">
            <a:spLocks noChangeArrowheads="1"/>
          </p:cNvSpPr>
          <p:nvPr/>
        </p:nvSpPr>
        <p:spPr bwMode="auto">
          <a:xfrm>
            <a:off x="833438" y="833438"/>
            <a:ext cx="7780337" cy="9985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/>
          <a:lstStyle/>
          <a:p>
            <a:pPr>
              <a:lnSpc>
                <a:spcPct val="90000"/>
              </a:lnSpc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600" b="1">
                <a:solidFill>
                  <a:srgbClr val="006666"/>
                </a:solidFill>
                <a:latin typeface="Comic Sans MS" pitchFamily="64" charset="0"/>
              </a:rPr>
              <a:t>Pomůcky:</a:t>
            </a:r>
          </a:p>
        </p:txBody>
      </p:sp>
      <p:sp>
        <p:nvSpPr>
          <p:cNvPr id="6147" name="Text Box 2"/>
          <p:cNvSpPr txBox="1">
            <a:spLocks noChangeArrowheads="1"/>
          </p:cNvSpPr>
          <p:nvPr/>
        </p:nvSpPr>
        <p:spPr bwMode="auto">
          <a:xfrm>
            <a:off x="827088" y="2349500"/>
            <a:ext cx="3770312" cy="38401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41313" indent="-341313">
              <a:spcBef>
                <a:spcPts val="600"/>
              </a:spcBef>
              <a:buClr>
                <a:srgbClr val="003366"/>
              </a:buClr>
              <a:buSzPct val="75000"/>
              <a:buFont typeface="Wingdings" charset="2"/>
              <a:buChar char="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400">
                <a:solidFill>
                  <a:srgbClr val="003366"/>
                </a:solidFill>
                <a:latin typeface="Comic Sans MS" pitchFamily="64" charset="0"/>
              </a:rPr>
              <a:t>lékařské špachtle</a:t>
            </a:r>
          </a:p>
          <a:p>
            <a:pPr marL="341313" indent="-341313">
              <a:spcBef>
                <a:spcPts val="600"/>
              </a:spcBef>
              <a:buClr>
                <a:srgbClr val="003366"/>
              </a:buClr>
              <a:buSzPct val="75000"/>
              <a:buFont typeface="Wingdings" charset="2"/>
              <a:buChar char="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400">
                <a:solidFill>
                  <a:srgbClr val="003366"/>
                </a:solidFill>
                <a:latin typeface="Comic Sans MS" pitchFamily="64" charset="0"/>
              </a:rPr>
              <a:t>tavící pistole</a:t>
            </a:r>
          </a:p>
          <a:p>
            <a:pPr marL="341313" indent="-341313">
              <a:spcBef>
                <a:spcPts val="600"/>
              </a:spcBef>
              <a:buClr>
                <a:srgbClr val="003366"/>
              </a:buClr>
              <a:buSzPct val="75000"/>
              <a:buFont typeface="Wingdings" charset="2"/>
              <a:buChar char="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400">
                <a:solidFill>
                  <a:srgbClr val="003366"/>
                </a:solidFill>
                <a:latin typeface="Comic Sans MS" pitchFamily="64" charset="0"/>
              </a:rPr>
              <a:t>balakryl</a:t>
            </a:r>
          </a:p>
          <a:p>
            <a:pPr marL="341313" indent="-341313">
              <a:spcBef>
                <a:spcPts val="600"/>
              </a:spcBef>
              <a:buClr>
                <a:srgbClr val="003366"/>
              </a:buClr>
              <a:buSzPct val="75000"/>
              <a:buFont typeface="Wingdings" charset="2"/>
              <a:buChar char="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400">
                <a:solidFill>
                  <a:srgbClr val="003366"/>
                </a:solidFill>
                <a:latin typeface="Comic Sans MS" pitchFamily="64" charset="0"/>
              </a:rPr>
              <a:t>ubrousek</a:t>
            </a:r>
          </a:p>
          <a:p>
            <a:pPr marL="341313" indent="-341313">
              <a:spcBef>
                <a:spcPts val="600"/>
              </a:spcBef>
              <a:buClr>
                <a:srgbClr val="003366"/>
              </a:buClr>
              <a:buSzPct val="75000"/>
              <a:buFont typeface="Wingdings" charset="2"/>
              <a:buChar char="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400">
                <a:solidFill>
                  <a:srgbClr val="003366"/>
                </a:solidFill>
                <a:latin typeface="Comic Sans MS" pitchFamily="64" charset="0"/>
              </a:rPr>
              <a:t>herkules nebo lepidlo na ubrouskovou techniku</a:t>
            </a:r>
          </a:p>
          <a:p>
            <a:pPr marL="341313" indent="-341313">
              <a:spcBef>
                <a:spcPts val="600"/>
              </a:spcBef>
              <a:buClr>
                <a:srgbClr val="003366"/>
              </a:buClr>
              <a:buSzPct val="75000"/>
              <a:buFont typeface="Wingdings" charset="2"/>
              <a:buChar char="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400">
                <a:solidFill>
                  <a:srgbClr val="003366"/>
                </a:solidFill>
                <a:latin typeface="Comic Sans MS" pitchFamily="64" charset="0"/>
              </a:rPr>
              <a:t>nůžky</a:t>
            </a:r>
          </a:p>
          <a:p>
            <a:pPr marL="341313" indent="-341313">
              <a:spcBef>
                <a:spcPts val="600"/>
              </a:spcBef>
              <a:buClrTx/>
              <a:buSzPct val="75000"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sz="2400">
              <a:solidFill>
                <a:srgbClr val="003366"/>
              </a:solidFill>
              <a:latin typeface="Comic Sans MS" pitchFamily="64" charset="0"/>
            </a:endParaRPr>
          </a:p>
        </p:txBody>
      </p:sp>
      <p:grpSp>
        <p:nvGrpSpPr>
          <p:cNvPr id="6148" name="Group 3"/>
          <p:cNvGrpSpPr>
            <a:grpSpLocks/>
          </p:cNvGrpSpPr>
          <p:nvPr/>
        </p:nvGrpSpPr>
        <p:grpSpPr bwMode="auto">
          <a:xfrm>
            <a:off x="4427538" y="2349500"/>
            <a:ext cx="3152775" cy="3722688"/>
            <a:chOff x="2789" y="1480"/>
            <a:chExt cx="1986" cy="2345"/>
          </a:xfrm>
        </p:grpSpPr>
        <p:pic>
          <p:nvPicPr>
            <p:cNvPr id="6149" name="Picture 4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789" y="1480"/>
              <a:ext cx="1986" cy="234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6150" name="Text Box 5"/>
            <p:cNvSpPr txBox="1">
              <a:spLocks noChangeArrowheads="1"/>
            </p:cNvSpPr>
            <p:nvPr/>
          </p:nvSpPr>
          <p:spPr bwMode="auto">
            <a:xfrm>
              <a:off x="2789" y="1480"/>
              <a:ext cx="1986" cy="234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1"/>
          <p:cNvSpPr txBox="1">
            <a:spLocks noChangeArrowheads="1"/>
          </p:cNvSpPr>
          <p:nvPr/>
        </p:nvSpPr>
        <p:spPr bwMode="auto">
          <a:xfrm>
            <a:off x="833438" y="833438"/>
            <a:ext cx="7780337" cy="9985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/>
          <a:lstStyle/>
          <a:p>
            <a:pPr>
              <a:lnSpc>
                <a:spcPct val="90000"/>
              </a:lnSpc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200" b="1">
                <a:solidFill>
                  <a:srgbClr val="006666"/>
                </a:solidFill>
                <a:latin typeface="Comic Sans MS" pitchFamily="64" charset="0"/>
              </a:rPr>
              <a:t>špachtle obarvíme bílou barvou a ze zadní strany podlepíme</a:t>
            </a:r>
          </a:p>
        </p:txBody>
      </p:sp>
      <p:sp>
        <p:nvSpPr>
          <p:cNvPr id="7171" name="Text Box 2"/>
          <p:cNvSpPr txBox="1">
            <a:spLocks noChangeArrowheads="1"/>
          </p:cNvSpPr>
          <p:nvPr/>
        </p:nvSpPr>
        <p:spPr bwMode="auto">
          <a:xfrm>
            <a:off x="0" y="1844675"/>
            <a:ext cx="3106738" cy="42814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42900" indent="-341313">
              <a:spcBef>
                <a:spcPts val="600"/>
              </a:spcBef>
              <a:buClrTx/>
              <a:buSzPct val="75000"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endParaRPr lang="cs-CZ" sz="2400">
              <a:solidFill>
                <a:srgbClr val="003366"/>
              </a:solidFill>
            </a:endParaRPr>
          </a:p>
          <a:p>
            <a:pPr marL="342900" indent="-341313">
              <a:spcBef>
                <a:spcPts val="600"/>
              </a:spcBef>
              <a:buClrTx/>
              <a:buSzPct val="75000"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endParaRPr lang="cs-CZ" sz="2400">
              <a:solidFill>
                <a:srgbClr val="003366"/>
              </a:solidFill>
            </a:endParaRPr>
          </a:p>
          <a:p>
            <a:pPr marL="342900" indent="-341313">
              <a:spcBef>
                <a:spcPts val="600"/>
              </a:spcBef>
              <a:buClrTx/>
              <a:buSzPct val="75000"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endParaRPr lang="cs-CZ" sz="2400">
              <a:solidFill>
                <a:srgbClr val="003366"/>
              </a:solidFill>
            </a:endParaRPr>
          </a:p>
        </p:txBody>
      </p:sp>
      <p:grpSp>
        <p:nvGrpSpPr>
          <p:cNvPr id="7172" name="Group 3"/>
          <p:cNvGrpSpPr>
            <a:grpSpLocks/>
          </p:cNvGrpSpPr>
          <p:nvPr/>
        </p:nvGrpSpPr>
        <p:grpSpPr bwMode="auto">
          <a:xfrm>
            <a:off x="838200" y="2976563"/>
            <a:ext cx="3773488" cy="2493962"/>
            <a:chOff x="528" y="1875"/>
            <a:chExt cx="2377" cy="1571"/>
          </a:xfrm>
        </p:grpSpPr>
        <p:pic>
          <p:nvPicPr>
            <p:cNvPr id="7176" name="Picture 4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28" y="1875"/>
              <a:ext cx="2377" cy="1571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7177" name="Text Box 5"/>
            <p:cNvSpPr txBox="1">
              <a:spLocks noChangeArrowheads="1"/>
            </p:cNvSpPr>
            <p:nvPr/>
          </p:nvSpPr>
          <p:spPr bwMode="auto">
            <a:xfrm>
              <a:off x="528" y="1875"/>
              <a:ext cx="2377" cy="1571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7173" name="Group 6"/>
          <p:cNvGrpSpPr>
            <a:grpSpLocks/>
          </p:cNvGrpSpPr>
          <p:nvPr/>
        </p:nvGrpSpPr>
        <p:grpSpPr bwMode="auto">
          <a:xfrm>
            <a:off x="4756150" y="2976563"/>
            <a:ext cx="3773488" cy="2493962"/>
            <a:chOff x="2996" y="1875"/>
            <a:chExt cx="2377" cy="1571"/>
          </a:xfrm>
        </p:grpSpPr>
        <p:pic>
          <p:nvPicPr>
            <p:cNvPr id="7174" name="Picture 7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996" y="1875"/>
              <a:ext cx="2377" cy="1571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7175" name="Text Box 8"/>
            <p:cNvSpPr txBox="1">
              <a:spLocks noChangeArrowheads="1"/>
            </p:cNvSpPr>
            <p:nvPr/>
          </p:nvSpPr>
          <p:spPr bwMode="auto">
            <a:xfrm>
              <a:off x="2996" y="1875"/>
              <a:ext cx="2377" cy="1571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1"/>
          <p:cNvSpPr txBox="1">
            <a:spLocks noChangeArrowheads="1"/>
          </p:cNvSpPr>
          <p:nvPr/>
        </p:nvSpPr>
        <p:spPr bwMode="auto">
          <a:xfrm>
            <a:off x="833438" y="833438"/>
            <a:ext cx="7780337" cy="9985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/>
          <a:lstStyle/>
          <a:p>
            <a:pPr>
              <a:lnSpc>
                <a:spcPct val="90000"/>
              </a:lnSpc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200" b="1">
                <a:solidFill>
                  <a:srgbClr val="006666"/>
                </a:solidFill>
                <a:latin typeface="Comic Sans MS" pitchFamily="64" charset="0"/>
              </a:rPr>
              <a:t>vystřihneme si motiv a odstraníme spodní vrstvy ubrousku</a:t>
            </a:r>
          </a:p>
        </p:txBody>
      </p:sp>
      <p:grpSp>
        <p:nvGrpSpPr>
          <p:cNvPr id="8195" name="Group 2"/>
          <p:cNvGrpSpPr>
            <a:grpSpLocks/>
          </p:cNvGrpSpPr>
          <p:nvPr/>
        </p:nvGrpSpPr>
        <p:grpSpPr bwMode="auto">
          <a:xfrm>
            <a:off x="4756150" y="2976563"/>
            <a:ext cx="3773488" cy="2493962"/>
            <a:chOff x="2996" y="1875"/>
            <a:chExt cx="2377" cy="1571"/>
          </a:xfrm>
        </p:grpSpPr>
        <p:pic>
          <p:nvPicPr>
            <p:cNvPr id="8200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996" y="1875"/>
              <a:ext cx="2377" cy="1571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8201" name="Text Box 4"/>
            <p:cNvSpPr txBox="1">
              <a:spLocks noChangeArrowheads="1"/>
            </p:cNvSpPr>
            <p:nvPr/>
          </p:nvSpPr>
          <p:spPr bwMode="auto">
            <a:xfrm>
              <a:off x="2996" y="1875"/>
              <a:ext cx="2377" cy="1571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8196" name="Text Box 5"/>
          <p:cNvSpPr txBox="1">
            <a:spLocks noChangeArrowheads="1"/>
          </p:cNvSpPr>
          <p:nvPr/>
        </p:nvSpPr>
        <p:spPr bwMode="auto">
          <a:xfrm>
            <a:off x="0" y="1600200"/>
            <a:ext cx="4038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42900" indent="-341313">
              <a:spcBef>
                <a:spcPts val="600"/>
              </a:spcBef>
              <a:buClrTx/>
              <a:buSzPct val="75000"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endParaRPr lang="cs-CZ" sz="2400">
              <a:solidFill>
                <a:srgbClr val="003366"/>
              </a:solidFill>
            </a:endParaRPr>
          </a:p>
          <a:p>
            <a:pPr marL="342900" indent="-341313">
              <a:spcBef>
                <a:spcPts val="600"/>
              </a:spcBef>
              <a:buClrTx/>
              <a:buSzPct val="75000"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endParaRPr lang="cs-CZ" sz="2400">
              <a:solidFill>
                <a:srgbClr val="003366"/>
              </a:solidFill>
            </a:endParaRPr>
          </a:p>
          <a:p>
            <a:pPr marL="342900" indent="-341313">
              <a:spcBef>
                <a:spcPts val="600"/>
              </a:spcBef>
              <a:buClrTx/>
              <a:buSzPct val="75000"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endParaRPr lang="cs-CZ" sz="2400">
              <a:solidFill>
                <a:srgbClr val="003366"/>
              </a:solidFill>
            </a:endParaRPr>
          </a:p>
        </p:txBody>
      </p:sp>
      <p:grpSp>
        <p:nvGrpSpPr>
          <p:cNvPr id="8197" name="Group 6"/>
          <p:cNvGrpSpPr>
            <a:grpSpLocks/>
          </p:cNvGrpSpPr>
          <p:nvPr/>
        </p:nvGrpSpPr>
        <p:grpSpPr bwMode="auto">
          <a:xfrm>
            <a:off x="838200" y="2976563"/>
            <a:ext cx="3773488" cy="2493962"/>
            <a:chOff x="528" y="1875"/>
            <a:chExt cx="2377" cy="1571"/>
          </a:xfrm>
        </p:grpSpPr>
        <p:pic>
          <p:nvPicPr>
            <p:cNvPr id="8198" name="Picture 7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28" y="1875"/>
              <a:ext cx="2377" cy="1571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8199" name="Text Box 8"/>
            <p:cNvSpPr txBox="1">
              <a:spLocks noChangeArrowheads="1"/>
            </p:cNvSpPr>
            <p:nvPr/>
          </p:nvSpPr>
          <p:spPr bwMode="auto">
            <a:xfrm>
              <a:off x="528" y="1875"/>
              <a:ext cx="2377" cy="1571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1"/>
          <p:cNvSpPr txBox="1">
            <a:spLocks noChangeArrowheads="1"/>
          </p:cNvSpPr>
          <p:nvPr/>
        </p:nvSpPr>
        <p:spPr bwMode="auto">
          <a:xfrm>
            <a:off x="833438" y="833438"/>
            <a:ext cx="7780337" cy="9985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/>
          <a:lstStyle/>
          <a:p>
            <a:pPr>
              <a:lnSpc>
                <a:spcPct val="90000"/>
              </a:lnSpc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200" b="1">
                <a:solidFill>
                  <a:srgbClr val="006666"/>
                </a:solidFill>
                <a:latin typeface="Comic Sans MS" pitchFamily="64" charset="0"/>
              </a:rPr>
              <a:t>špachtle přetřeme herkulesem nebo speciálním lepidlem</a:t>
            </a:r>
          </a:p>
        </p:txBody>
      </p:sp>
      <p:grpSp>
        <p:nvGrpSpPr>
          <p:cNvPr id="9219" name="Group 2"/>
          <p:cNvGrpSpPr>
            <a:grpSpLocks/>
          </p:cNvGrpSpPr>
          <p:nvPr/>
        </p:nvGrpSpPr>
        <p:grpSpPr bwMode="auto">
          <a:xfrm>
            <a:off x="1863725" y="2362200"/>
            <a:ext cx="5637213" cy="3722688"/>
            <a:chOff x="1174" y="1488"/>
            <a:chExt cx="3551" cy="2345"/>
          </a:xfrm>
        </p:grpSpPr>
        <p:pic>
          <p:nvPicPr>
            <p:cNvPr id="9221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174" y="1488"/>
              <a:ext cx="3551" cy="234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9222" name="Text Box 4"/>
            <p:cNvSpPr txBox="1">
              <a:spLocks noChangeArrowheads="1"/>
            </p:cNvSpPr>
            <p:nvPr/>
          </p:nvSpPr>
          <p:spPr bwMode="auto">
            <a:xfrm>
              <a:off x="1174" y="1488"/>
              <a:ext cx="3551" cy="234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9220" name="Text Box 5"/>
          <p:cNvSpPr txBox="1">
            <a:spLocks noChangeArrowheads="1"/>
          </p:cNvSpPr>
          <p:nvPr/>
        </p:nvSpPr>
        <p:spPr bwMode="auto">
          <a:xfrm>
            <a:off x="0" y="1557338"/>
            <a:ext cx="3106738" cy="45688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42900" indent="-341313">
              <a:spcBef>
                <a:spcPts val="600"/>
              </a:spcBef>
              <a:buClrTx/>
              <a:buSzPct val="75000"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sz="2400">
                <a:solidFill>
                  <a:srgbClr val="003366"/>
                </a:solidFill>
              </a:rPr>
              <a:t>   </a:t>
            </a:r>
          </a:p>
          <a:p>
            <a:pPr marL="342900" indent="-341313">
              <a:spcBef>
                <a:spcPts val="600"/>
              </a:spcBef>
              <a:buClrTx/>
              <a:buSzPct val="75000"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sz="2400">
                <a:solidFill>
                  <a:srgbClr val="003366"/>
                </a:solidFill>
              </a:rPr>
              <a:t>	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1"/>
          <p:cNvSpPr txBox="1">
            <a:spLocks noChangeArrowheads="1"/>
          </p:cNvSpPr>
          <p:nvPr/>
        </p:nvSpPr>
        <p:spPr bwMode="auto">
          <a:xfrm>
            <a:off x="833438" y="833438"/>
            <a:ext cx="7780337" cy="9985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/>
          <a:lstStyle/>
          <a:p>
            <a:pPr>
              <a:lnSpc>
                <a:spcPct val="90000"/>
              </a:lnSpc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200" b="1">
                <a:solidFill>
                  <a:srgbClr val="006666"/>
                </a:solidFill>
                <a:latin typeface="Comic Sans MS" pitchFamily="64" charset="0"/>
              </a:rPr>
              <a:t>přiložíme ubrousek a přetřeme ho lepidlem na ubrouskovou metodu</a:t>
            </a:r>
          </a:p>
        </p:txBody>
      </p:sp>
      <p:grpSp>
        <p:nvGrpSpPr>
          <p:cNvPr id="10243" name="Group 2"/>
          <p:cNvGrpSpPr>
            <a:grpSpLocks/>
          </p:cNvGrpSpPr>
          <p:nvPr/>
        </p:nvGrpSpPr>
        <p:grpSpPr bwMode="auto">
          <a:xfrm>
            <a:off x="4756150" y="2976563"/>
            <a:ext cx="3773488" cy="2493962"/>
            <a:chOff x="2996" y="1875"/>
            <a:chExt cx="2377" cy="1571"/>
          </a:xfrm>
        </p:grpSpPr>
        <p:pic>
          <p:nvPicPr>
            <p:cNvPr id="10247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996" y="1875"/>
              <a:ext cx="2377" cy="1571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10248" name="Text Box 4"/>
            <p:cNvSpPr txBox="1">
              <a:spLocks noChangeArrowheads="1"/>
            </p:cNvSpPr>
            <p:nvPr/>
          </p:nvSpPr>
          <p:spPr bwMode="auto">
            <a:xfrm>
              <a:off x="2996" y="1875"/>
              <a:ext cx="2377" cy="1571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10244" name="Group 5"/>
          <p:cNvGrpSpPr>
            <a:grpSpLocks/>
          </p:cNvGrpSpPr>
          <p:nvPr/>
        </p:nvGrpSpPr>
        <p:grpSpPr bwMode="auto">
          <a:xfrm>
            <a:off x="838200" y="2976563"/>
            <a:ext cx="3773488" cy="2493962"/>
            <a:chOff x="528" y="1875"/>
            <a:chExt cx="2377" cy="1571"/>
          </a:xfrm>
        </p:grpSpPr>
        <p:pic>
          <p:nvPicPr>
            <p:cNvPr id="10245" name="Picture 6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28" y="1875"/>
              <a:ext cx="2377" cy="1571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10246" name="Text Box 7"/>
            <p:cNvSpPr txBox="1">
              <a:spLocks noChangeArrowheads="1"/>
            </p:cNvSpPr>
            <p:nvPr/>
          </p:nvSpPr>
          <p:spPr bwMode="auto">
            <a:xfrm>
              <a:off x="528" y="1875"/>
              <a:ext cx="2377" cy="1571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1"/>
          <p:cNvSpPr txBox="1">
            <a:spLocks noChangeArrowheads="1"/>
          </p:cNvSpPr>
          <p:nvPr/>
        </p:nvSpPr>
        <p:spPr bwMode="auto">
          <a:xfrm>
            <a:off x="833438" y="833438"/>
            <a:ext cx="7780337" cy="9985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/>
          <a:lstStyle/>
          <a:p>
            <a:pPr>
              <a:lnSpc>
                <a:spcPct val="90000"/>
              </a:lnSpc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200" b="1">
                <a:solidFill>
                  <a:srgbClr val="006666"/>
                </a:solidFill>
                <a:latin typeface="Comic Sans MS" pitchFamily="64" charset="0"/>
              </a:rPr>
              <a:t>pomocí tavící pistole přilepíme další špachtle</a:t>
            </a:r>
          </a:p>
        </p:txBody>
      </p:sp>
      <p:sp>
        <p:nvSpPr>
          <p:cNvPr id="11267" name="Text Box 2"/>
          <p:cNvSpPr txBox="1">
            <a:spLocks noChangeArrowheads="1"/>
          </p:cNvSpPr>
          <p:nvPr/>
        </p:nvSpPr>
        <p:spPr bwMode="auto">
          <a:xfrm>
            <a:off x="0" y="1557338"/>
            <a:ext cx="2890838" cy="45688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42900" indent="-341313">
              <a:spcBef>
                <a:spcPts val="600"/>
              </a:spcBef>
              <a:buClrTx/>
              <a:buSzPct val="75000"/>
              <a:buFontTx/>
              <a:buNone/>
              <a:tabLst>
                <a:tab pos="342900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sz="2400">
                <a:solidFill>
                  <a:srgbClr val="003366"/>
                </a:solidFill>
              </a:rPr>
              <a:t>   	</a:t>
            </a:r>
          </a:p>
          <a:p>
            <a:pPr marL="342900" indent="-341313">
              <a:spcBef>
                <a:spcPts val="600"/>
              </a:spcBef>
              <a:buClrTx/>
              <a:buSzPct val="75000"/>
              <a:buFontTx/>
              <a:buNone/>
              <a:tabLst>
                <a:tab pos="342900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endParaRPr lang="cs-CZ" sz="2400">
              <a:solidFill>
                <a:srgbClr val="003366"/>
              </a:solidFill>
            </a:endParaRPr>
          </a:p>
          <a:p>
            <a:pPr marL="342900" indent="-341313">
              <a:spcBef>
                <a:spcPts val="600"/>
              </a:spcBef>
              <a:buClrTx/>
              <a:buSzPct val="75000"/>
              <a:buFontTx/>
              <a:buNone/>
              <a:tabLst>
                <a:tab pos="342900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sz="2400">
                <a:solidFill>
                  <a:srgbClr val="003366"/>
                </a:solidFill>
              </a:rPr>
              <a:t>	</a:t>
            </a:r>
          </a:p>
        </p:txBody>
      </p:sp>
      <p:grpSp>
        <p:nvGrpSpPr>
          <p:cNvPr id="11268" name="Group 3"/>
          <p:cNvGrpSpPr>
            <a:grpSpLocks/>
          </p:cNvGrpSpPr>
          <p:nvPr/>
        </p:nvGrpSpPr>
        <p:grpSpPr bwMode="auto">
          <a:xfrm>
            <a:off x="1365250" y="2362200"/>
            <a:ext cx="2722563" cy="1795463"/>
            <a:chOff x="860" y="1488"/>
            <a:chExt cx="1715" cy="1131"/>
          </a:xfrm>
        </p:grpSpPr>
        <p:pic>
          <p:nvPicPr>
            <p:cNvPr id="11275" name="Picture 4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860" y="1488"/>
              <a:ext cx="1715" cy="1131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11276" name="Text Box 5"/>
            <p:cNvSpPr txBox="1">
              <a:spLocks noChangeArrowheads="1"/>
            </p:cNvSpPr>
            <p:nvPr/>
          </p:nvSpPr>
          <p:spPr bwMode="auto">
            <a:xfrm>
              <a:off x="860" y="1488"/>
              <a:ext cx="1715" cy="1131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11269" name="Group 6"/>
          <p:cNvGrpSpPr>
            <a:grpSpLocks/>
          </p:cNvGrpSpPr>
          <p:nvPr/>
        </p:nvGrpSpPr>
        <p:grpSpPr bwMode="auto">
          <a:xfrm>
            <a:off x="1365250" y="4287838"/>
            <a:ext cx="2722563" cy="1797050"/>
            <a:chOff x="860" y="2701"/>
            <a:chExt cx="1715" cy="1132"/>
          </a:xfrm>
        </p:grpSpPr>
        <p:pic>
          <p:nvPicPr>
            <p:cNvPr id="11273" name="Picture 7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860" y="2701"/>
              <a:ext cx="1715" cy="1132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11274" name="Text Box 8"/>
            <p:cNvSpPr txBox="1">
              <a:spLocks noChangeArrowheads="1"/>
            </p:cNvSpPr>
            <p:nvPr/>
          </p:nvSpPr>
          <p:spPr bwMode="auto">
            <a:xfrm>
              <a:off x="860" y="2701"/>
              <a:ext cx="1715" cy="1132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11270" name="Group 9"/>
          <p:cNvGrpSpPr>
            <a:grpSpLocks/>
          </p:cNvGrpSpPr>
          <p:nvPr/>
        </p:nvGrpSpPr>
        <p:grpSpPr bwMode="auto">
          <a:xfrm>
            <a:off x="4756150" y="2976563"/>
            <a:ext cx="3773488" cy="2493962"/>
            <a:chOff x="2996" y="1875"/>
            <a:chExt cx="2377" cy="1571"/>
          </a:xfrm>
        </p:grpSpPr>
        <p:pic>
          <p:nvPicPr>
            <p:cNvPr id="11271" name="Picture 10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2996" y="1875"/>
              <a:ext cx="2377" cy="1571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11272" name="Text Box 11"/>
            <p:cNvSpPr txBox="1">
              <a:spLocks noChangeArrowheads="1"/>
            </p:cNvSpPr>
            <p:nvPr/>
          </p:nvSpPr>
          <p:spPr bwMode="auto">
            <a:xfrm>
              <a:off x="2996" y="1875"/>
              <a:ext cx="2377" cy="1571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1"/>
          <p:cNvSpPr txBox="1">
            <a:spLocks noChangeArrowheads="1"/>
          </p:cNvSpPr>
          <p:nvPr/>
        </p:nvSpPr>
        <p:spPr bwMode="auto">
          <a:xfrm>
            <a:off x="833438" y="833438"/>
            <a:ext cx="7780337" cy="9985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/>
          <a:lstStyle/>
          <a:p>
            <a:pPr>
              <a:lnSpc>
                <a:spcPct val="90000"/>
              </a:lnSpc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200" b="1">
                <a:solidFill>
                  <a:srgbClr val="006666"/>
                </a:solidFill>
                <a:latin typeface="Comic Sans MS" pitchFamily="64" charset="0"/>
              </a:rPr>
              <a:t>z ubrousku si vystřihneme další motivy</a:t>
            </a:r>
          </a:p>
        </p:txBody>
      </p:sp>
      <p:grpSp>
        <p:nvGrpSpPr>
          <p:cNvPr id="12291" name="Group 2"/>
          <p:cNvGrpSpPr>
            <a:grpSpLocks/>
          </p:cNvGrpSpPr>
          <p:nvPr/>
        </p:nvGrpSpPr>
        <p:grpSpPr bwMode="auto">
          <a:xfrm>
            <a:off x="1863725" y="2362200"/>
            <a:ext cx="5637213" cy="3722688"/>
            <a:chOff x="1174" y="1488"/>
            <a:chExt cx="3551" cy="2345"/>
          </a:xfrm>
        </p:grpSpPr>
        <p:pic>
          <p:nvPicPr>
            <p:cNvPr id="12292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174" y="1488"/>
              <a:ext cx="3551" cy="234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12293" name="Text Box 4"/>
            <p:cNvSpPr txBox="1">
              <a:spLocks noChangeArrowheads="1"/>
            </p:cNvSpPr>
            <p:nvPr/>
          </p:nvSpPr>
          <p:spPr bwMode="auto">
            <a:xfrm>
              <a:off x="1174" y="1488"/>
              <a:ext cx="3551" cy="234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1"/>
          <p:cNvSpPr txBox="1">
            <a:spLocks noChangeArrowheads="1"/>
          </p:cNvSpPr>
          <p:nvPr/>
        </p:nvSpPr>
        <p:spPr bwMode="auto">
          <a:xfrm>
            <a:off x="833438" y="833438"/>
            <a:ext cx="7780337" cy="9985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/>
          <a:lstStyle/>
          <a:p>
            <a:pPr>
              <a:lnSpc>
                <a:spcPct val="90000"/>
              </a:lnSpc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200" b="1">
                <a:solidFill>
                  <a:srgbClr val="006666"/>
                </a:solidFill>
                <a:latin typeface="Comic Sans MS" pitchFamily="64" charset="0"/>
              </a:rPr>
              <a:t>pomocí lepidla přilepíme a necháme uschnout</a:t>
            </a:r>
          </a:p>
        </p:txBody>
      </p:sp>
      <p:grpSp>
        <p:nvGrpSpPr>
          <p:cNvPr id="13315" name="Group 2"/>
          <p:cNvGrpSpPr>
            <a:grpSpLocks/>
          </p:cNvGrpSpPr>
          <p:nvPr/>
        </p:nvGrpSpPr>
        <p:grpSpPr bwMode="auto">
          <a:xfrm>
            <a:off x="1863725" y="2362200"/>
            <a:ext cx="5637213" cy="3722688"/>
            <a:chOff x="1174" y="1488"/>
            <a:chExt cx="3551" cy="2345"/>
          </a:xfrm>
        </p:grpSpPr>
        <p:pic>
          <p:nvPicPr>
            <p:cNvPr id="13316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174" y="1488"/>
              <a:ext cx="3551" cy="234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13317" name="Text Box 4"/>
            <p:cNvSpPr txBox="1">
              <a:spLocks noChangeArrowheads="1"/>
            </p:cNvSpPr>
            <p:nvPr/>
          </p:nvSpPr>
          <p:spPr bwMode="auto">
            <a:xfrm>
              <a:off x="1174" y="1488"/>
              <a:ext cx="3551" cy="234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WordArt 1"/>
          <p:cNvSpPr>
            <a:spLocks noChangeArrowheads="1" noChangeShapeType="1" noTextEdit="1"/>
          </p:cNvSpPr>
          <p:nvPr/>
        </p:nvSpPr>
        <p:spPr bwMode="auto">
          <a:xfrm>
            <a:off x="1905000" y="3352800"/>
            <a:ext cx="5867400" cy="22860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2600">
                  <a:solidFill>
                    <a:srgbClr val="003300"/>
                  </a:solidFill>
                  <a:miter lim="800000"/>
                  <a:headEnd/>
                  <a:tailEnd/>
                </a:ln>
                <a:solidFill>
                  <a:srgbClr val="B2B2B2">
                    <a:alpha val="50195"/>
                  </a:srgbClr>
                </a:solidFill>
                <a:effectLst>
                  <a:outerShdw dist="40186" dir="1096358" algn="ctr" rotWithShape="0">
                    <a:srgbClr val="9999FF"/>
                  </a:outerShdw>
                </a:effectLst>
                <a:latin typeface="Arial Black"/>
              </a:rPr>
              <a:t>Děkuji Vám za pozornost. </a:t>
            </a:r>
          </a:p>
          <a:p>
            <a:pPr algn="ctr"/>
            <a:endParaRPr lang="cs-CZ" sz="3600" kern="10">
              <a:ln w="12600">
                <a:solidFill>
                  <a:srgbClr val="003300"/>
                </a:solidFill>
                <a:miter lim="800000"/>
                <a:headEnd/>
                <a:tailEnd/>
              </a:ln>
              <a:solidFill>
                <a:srgbClr val="B2B2B2">
                  <a:alpha val="50195"/>
                </a:srgbClr>
              </a:solidFill>
              <a:effectLst>
                <a:outerShdw dist="40186" dir="1096358" algn="ctr" rotWithShape="0">
                  <a:srgbClr val="9999FF"/>
                </a:outerShdw>
              </a:effectLst>
              <a:latin typeface="Arial Black"/>
            </a:endParaRPr>
          </a:p>
          <a:p>
            <a:pPr algn="ctr"/>
            <a:r>
              <a:rPr lang="cs-CZ" sz="3600" kern="10">
                <a:ln w="12600">
                  <a:solidFill>
                    <a:srgbClr val="003300"/>
                  </a:solidFill>
                  <a:miter lim="800000"/>
                  <a:headEnd/>
                  <a:tailEnd/>
                </a:ln>
                <a:solidFill>
                  <a:srgbClr val="B2B2B2">
                    <a:alpha val="50195"/>
                  </a:srgbClr>
                </a:solidFill>
                <a:effectLst>
                  <a:outerShdw dist="40186" dir="1096358" algn="ctr" rotWithShape="0">
                    <a:srgbClr val="9999FF"/>
                  </a:outerShdw>
                </a:effectLst>
                <a:latin typeface="Arial Black"/>
              </a:rPr>
              <a:t>Následují kontrolní otázky.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1"/>
          <p:cNvSpPr txBox="1">
            <a:spLocks noChangeArrowheads="1"/>
          </p:cNvSpPr>
          <p:nvPr/>
        </p:nvSpPr>
        <p:spPr bwMode="auto">
          <a:xfrm>
            <a:off x="1371600" y="2438400"/>
            <a:ext cx="6400800" cy="12017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 marL="341313" indent="-341313">
              <a:spcBef>
                <a:spcPts val="1125"/>
              </a:spcBef>
              <a:buClr>
                <a:srgbClr val="003366"/>
              </a:buClr>
              <a:buFont typeface="Times New Roman" pitchFamily="16" charset="0"/>
              <a:buAutoNum type="arabicPeriod"/>
              <a:tabLst>
                <a:tab pos="341313" algn="l"/>
                <a:tab pos="1255713" algn="l"/>
                <a:tab pos="2170113" algn="l"/>
                <a:tab pos="3084513" algn="l"/>
                <a:tab pos="3998913" algn="l"/>
                <a:tab pos="4913313" algn="l"/>
                <a:tab pos="5827713" algn="l"/>
                <a:tab pos="6742113" algn="l"/>
                <a:tab pos="7656513" algn="l"/>
                <a:tab pos="8570913" algn="l"/>
                <a:tab pos="9485313" algn="l"/>
                <a:tab pos="10399713" algn="l"/>
              </a:tabLst>
            </a:pPr>
            <a:r>
              <a:rPr lang="cs-CZ" dirty="0">
                <a:solidFill>
                  <a:srgbClr val="003366"/>
                </a:solidFill>
              </a:rPr>
              <a:t>Popiš ubrouskovou techniku.</a:t>
            </a:r>
          </a:p>
          <a:p>
            <a:pPr marL="341313" indent="-341313">
              <a:spcBef>
                <a:spcPts val="1125"/>
              </a:spcBef>
              <a:buClr>
                <a:srgbClr val="003366"/>
              </a:buClr>
              <a:buFont typeface="Times New Roman" pitchFamily="16" charset="0"/>
              <a:buAutoNum type="arabicPeriod"/>
              <a:tabLst>
                <a:tab pos="341313" algn="l"/>
                <a:tab pos="1255713" algn="l"/>
                <a:tab pos="2170113" algn="l"/>
                <a:tab pos="3084513" algn="l"/>
                <a:tab pos="3998913" algn="l"/>
                <a:tab pos="4913313" algn="l"/>
                <a:tab pos="5827713" algn="l"/>
                <a:tab pos="6742113" algn="l"/>
                <a:tab pos="7656513" algn="l"/>
                <a:tab pos="8570913" algn="l"/>
                <a:tab pos="9485313" algn="l"/>
                <a:tab pos="10399713" algn="l"/>
              </a:tabLst>
            </a:pPr>
            <a:r>
              <a:rPr lang="cs-CZ" dirty="0">
                <a:solidFill>
                  <a:srgbClr val="003366"/>
                </a:solidFill>
              </a:rPr>
              <a:t>Které pomůcky potřebujeme k vytvoření výrobku?</a:t>
            </a:r>
          </a:p>
          <a:p>
            <a:pPr marL="341313" indent="-341313">
              <a:spcBef>
                <a:spcPts val="1125"/>
              </a:spcBef>
              <a:buClr>
                <a:srgbClr val="003366"/>
              </a:buClr>
              <a:buFont typeface="Times New Roman" pitchFamily="16" charset="0"/>
              <a:buAutoNum type="arabicPeriod"/>
              <a:tabLst>
                <a:tab pos="341313" algn="l"/>
                <a:tab pos="1255713" algn="l"/>
                <a:tab pos="2170113" algn="l"/>
                <a:tab pos="3084513" algn="l"/>
                <a:tab pos="3998913" algn="l"/>
                <a:tab pos="4913313" algn="l"/>
                <a:tab pos="5827713" algn="l"/>
                <a:tab pos="6742113" algn="l"/>
                <a:tab pos="7656513" algn="l"/>
                <a:tab pos="8570913" algn="l"/>
                <a:tab pos="9485313" algn="l"/>
                <a:tab pos="10399713" algn="l"/>
              </a:tabLst>
            </a:pPr>
            <a:r>
              <a:rPr lang="cs-CZ" dirty="0" smtClean="0">
                <a:solidFill>
                  <a:srgbClr val="003366"/>
                </a:solidFill>
              </a:rPr>
              <a:t>Popiš, </a:t>
            </a:r>
            <a:r>
              <a:rPr lang="cs-CZ" dirty="0">
                <a:solidFill>
                  <a:srgbClr val="003366"/>
                </a:solidFill>
              </a:rPr>
              <a:t>jak budeš postupovat při tvorbě výrobku.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1"/>
          <p:cNvSpPr txBox="1">
            <a:spLocks noChangeArrowheads="1"/>
          </p:cNvSpPr>
          <p:nvPr/>
        </p:nvSpPr>
        <p:spPr bwMode="auto">
          <a:xfrm>
            <a:off x="833438" y="833438"/>
            <a:ext cx="7780337" cy="9985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/>
          <a:lstStyle/>
          <a:p>
            <a:pPr>
              <a:lnSpc>
                <a:spcPct val="90000"/>
              </a:lnSpc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>
                <a:solidFill>
                  <a:srgbClr val="003366"/>
                </a:solidFill>
                <a:latin typeface="Tahoma" pitchFamily="32" charset="0"/>
              </a:rPr>
              <a:t>PREZENTOVANÉ FOTOGRAFIE JSOU VÝHRADNÍM VLASTNICTVÍM AUTORKY DUM Mgr. Jarmily Borecké.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282</Words>
  <Application>Microsoft Office PowerPoint</Application>
  <PresentationFormat>Předvádění na obrazovce (4:3)</PresentationFormat>
  <Paragraphs>90</Paragraphs>
  <Slides>14</Slides>
  <Notes>14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22" baseType="lpstr">
      <vt:lpstr>Arial</vt:lpstr>
      <vt:lpstr>Times New Roman</vt:lpstr>
      <vt:lpstr>Segoe UI</vt:lpstr>
      <vt:lpstr>Wingdings</vt:lpstr>
      <vt:lpstr>Comic Sans MS</vt:lpstr>
      <vt:lpstr>Tahoma</vt:lpstr>
      <vt:lpstr>Motiv systému Office</vt:lpstr>
      <vt:lpstr>1_Motiv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Ubrousková technika</dc:title>
  <dc:creator>jarmila</dc:creator>
  <cp:lastModifiedBy>Dum</cp:lastModifiedBy>
  <cp:revision>15</cp:revision>
  <cp:lastPrinted>1601-01-01T00:00:00Z</cp:lastPrinted>
  <dcterms:created xsi:type="dcterms:W3CDTF">2012-06-10T21:56:03Z</dcterms:created>
  <dcterms:modified xsi:type="dcterms:W3CDTF">2014-02-10T20:12:39Z</dcterms:modified>
</cp:coreProperties>
</file>