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86200" y="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1" name="Rectangle 4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868680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6200" y="868680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359D1E47-431C-49DC-A544-10ADDA9FE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50E6B2F-1C5A-4532-8F08-8D62D5A7BDEE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536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5364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E6E872BE-3E26-4EFB-8F3F-5F850038044A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638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6388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6FC2D75-686F-4604-923A-ADC0EE74C6D0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74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7412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E90355EC-5EAE-49B5-B31A-CFFBCE8CF4C8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84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8436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CF7941C2-6673-4919-8AE7-C6A410450C27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945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9460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090C3B07-830B-419C-AF4B-2A431C4F26AF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2048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0484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4387EB3E-A435-4C16-B82C-2C29918EEE61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150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1508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EEBD470F-F95C-4CA0-8F6D-9B9491A4056A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355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3556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50C29A68-30AF-423E-B2B7-39FC4C56F6BC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457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580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6A992212-DD46-45E9-B5E7-AFCE32D0D170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2560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5604" name="Rectangle 2"/>
          <p:cNvSpPr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B3C59D-8B33-4B2A-B948-680847569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5ACCE-46A2-41DB-911A-7C3D947482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926D42-C71E-46A7-8B18-6DC19AE329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2D8AA-60FB-442E-882A-F2BF4BF6EE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EF036-DE4E-4434-9396-AA17F4EA7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8C34DF-B80F-4116-B976-E585243E08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48C3DD-ADF1-4DF6-9A33-CA17965D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573781-0D9A-4DA6-B779-C93ED84F7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01B95-CD69-4FB8-B1D4-9AF1BD212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8E2E1E-66C0-43A8-9F5F-EF3C37CFE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0200"/>
            <a:ext cx="2057400" cy="45259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6019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326D5B-F12A-4367-831C-FDAFDF89A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1314A"/>
            </a:gs>
            <a:gs pos="100000">
              <a:srgbClr val="666699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"/>
          <p:cNvGrpSpPr>
            <a:grpSpLocks/>
          </p:cNvGrpSpPr>
          <p:nvPr/>
        </p:nvGrpSpPr>
        <p:grpSpPr bwMode="auto">
          <a:xfrm>
            <a:off x="-104775" y="1311275"/>
            <a:ext cx="9348788" cy="5630863"/>
            <a:chOff x="-66" y="826"/>
            <a:chExt cx="5889" cy="3547"/>
          </a:xfrm>
        </p:grpSpPr>
        <p:sp>
          <p:nvSpPr>
            <p:cNvPr id="1031" name="Rectangle 2"/>
            <p:cNvSpPr>
              <a:spLocks noChangeArrowheads="1"/>
            </p:cNvSpPr>
            <p:nvPr/>
          </p:nvSpPr>
          <p:spPr bwMode="auto">
            <a:xfrm rot="20820000" flipV="1">
              <a:off x="-15" y="1034"/>
              <a:ext cx="1743" cy="5"/>
            </a:xfrm>
            <a:prstGeom prst="rect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32" name="Rectangle 3"/>
            <p:cNvSpPr>
              <a:spLocks noChangeArrowheads="1"/>
            </p:cNvSpPr>
            <p:nvPr/>
          </p:nvSpPr>
          <p:spPr bwMode="auto">
            <a:xfrm rot="20760000" flipV="1">
              <a:off x="-24" y="1128"/>
              <a:ext cx="2032" cy="5"/>
            </a:xfrm>
            <a:prstGeom prst="rect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33" name="Rectangle 4"/>
            <p:cNvSpPr>
              <a:spLocks noChangeArrowheads="1"/>
            </p:cNvSpPr>
            <p:nvPr/>
          </p:nvSpPr>
          <p:spPr bwMode="auto">
            <a:xfrm rot="20760000" flipV="1">
              <a:off x="-28" y="1199"/>
              <a:ext cx="2245" cy="5"/>
            </a:xfrm>
            <a:prstGeom prst="rect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34" name="Rectangle 5"/>
            <p:cNvSpPr>
              <a:spLocks noChangeArrowheads="1"/>
            </p:cNvSpPr>
            <p:nvPr/>
          </p:nvSpPr>
          <p:spPr bwMode="auto">
            <a:xfrm rot="20700000" flipV="1">
              <a:off x="-44" y="1284"/>
              <a:ext cx="2475" cy="5"/>
            </a:xfrm>
            <a:prstGeom prst="rect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35" name="Rectangle 6"/>
            <p:cNvSpPr>
              <a:spLocks noChangeArrowheads="1"/>
            </p:cNvSpPr>
            <p:nvPr/>
          </p:nvSpPr>
          <p:spPr bwMode="auto">
            <a:xfrm rot="20640000" flipV="1">
              <a:off x="-52" y="1398"/>
              <a:ext cx="2769" cy="5"/>
            </a:xfrm>
            <a:prstGeom prst="rect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36" name="Rectangle 7"/>
            <p:cNvSpPr>
              <a:spLocks noChangeArrowheads="1"/>
            </p:cNvSpPr>
            <p:nvPr/>
          </p:nvSpPr>
          <p:spPr bwMode="auto">
            <a:xfrm rot="20580000" flipV="1">
              <a:off x="-66" y="1524"/>
              <a:ext cx="3057" cy="5"/>
            </a:xfrm>
            <a:prstGeom prst="rect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37" name="Rectangle 8"/>
            <p:cNvSpPr>
              <a:spLocks noChangeArrowheads="1"/>
            </p:cNvSpPr>
            <p:nvPr/>
          </p:nvSpPr>
          <p:spPr bwMode="auto">
            <a:xfrm rot="20460000" flipV="1">
              <a:off x="-94" y="1695"/>
              <a:ext cx="3402" cy="5"/>
            </a:xfrm>
            <a:prstGeom prst="rect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38" name="Rectangle 9"/>
            <p:cNvSpPr>
              <a:spLocks noChangeArrowheads="1"/>
            </p:cNvSpPr>
            <p:nvPr/>
          </p:nvSpPr>
          <p:spPr bwMode="auto">
            <a:xfrm rot="20340000" flipV="1">
              <a:off x="-99" y="1864"/>
              <a:ext cx="3748" cy="5"/>
            </a:xfrm>
            <a:prstGeom prst="rect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39" name="Rectangle 10"/>
            <p:cNvSpPr>
              <a:spLocks noChangeArrowheads="1"/>
            </p:cNvSpPr>
            <p:nvPr/>
          </p:nvSpPr>
          <p:spPr bwMode="auto">
            <a:xfrm rot="20220000" flipV="1">
              <a:off x="-166" y="2054"/>
              <a:ext cx="4208" cy="5"/>
            </a:xfrm>
            <a:prstGeom prst="rect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40" name="Rectangle 11"/>
            <p:cNvSpPr>
              <a:spLocks noChangeArrowheads="1"/>
            </p:cNvSpPr>
            <p:nvPr/>
          </p:nvSpPr>
          <p:spPr bwMode="auto">
            <a:xfrm rot="20100000" flipV="1">
              <a:off x="-215" y="2290"/>
              <a:ext cx="4611" cy="5"/>
            </a:xfrm>
            <a:prstGeom prst="rect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41" name="Rectangle 12"/>
            <p:cNvSpPr>
              <a:spLocks noChangeArrowheads="1"/>
            </p:cNvSpPr>
            <p:nvPr/>
          </p:nvSpPr>
          <p:spPr bwMode="auto">
            <a:xfrm rot="19920000" flipV="1">
              <a:off x="-314" y="2618"/>
              <a:ext cx="5199" cy="5"/>
            </a:xfrm>
            <a:prstGeom prst="rect">
              <a:avLst/>
            </a:prstGeom>
            <a:gradFill rotWithShape="0">
              <a:gsLst>
                <a:gs pos="0">
                  <a:srgbClr val="3D3D5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42" name="Rectangle 13"/>
            <p:cNvSpPr>
              <a:spLocks noChangeArrowheads="1"/>
            </p:cNvSpPr>
            <p:nvPr/>
          </p:nvSpPr>
          <p:spPr bwMode="auto">
            <a:xfrm rot="19680000" flipV="1">
              <a:off x="8" y="2881"/>
              <a:ext cx="5400" cy="5"/>
            </a:xfrm>
            <a:prstGeom prst="rect">
              <a:avLst/>
            </a:prstGeom>
            <a:gradFill rotWithShape="0">
              <a:gsLst>
                <a:gs pos="0">
                  <a:srgbClr val="2F2F46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43" name="Rectangle 14"/>
            <p:cNvSpPr>
              <a:spLocks noChangeArrowheads="1"/>
            </p:cNvSpPr>
            <p:nvPr/>
          </p:nvSpPr>
          <p:spPr bwMode="auto">
            <a:xfrm rot="19380000" flipV="1">
              <a:off x="1318" y="2929"/>
              <a:ext cx="4611" cy="5"/>
            </a:xfrm>
            <a:prstGeom prst="rect">
              <a:avLst/>
            </a:prstGeom>
            <a:gradFill rotWithShape="0">
              <a:gsLst>
                <a:gs pos="0">
                  <a:srgbClr val="1E1E2E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44" name="Rectangle 15"/>
            <p:cNvSpPr>
              <a:spLocks noChangeArrowheads="1"/>
            </p:cNvSpPr>
            <p:nvPr/>
          </p:nvSpPr>
          <p:spPr bwMode="auto">
            <a:xfrm rot="19020000" flipV="1">
              <a:off x="2680" y="3072"/>
              <a:ext cx="3575" cy="5"/>
            </a:xfrm>
            <a:prstGeom prst="rect">
              <a:avLst/>
            </a:prstGeom>
            <a:gradFill rotWithShape="0">
              <a:gsLst>
                <a:gs pos="0">
                  <a:srgbClr val="030304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45" name="Rectangle 16"/>
            <p:cNvSpPr>
              <a:spLocks noChangeArrowheads="1"/>
            </p:cNvSpPr>
            <p:nvPr/>
          </p:nvSpPr>
          <p:spPr bwMode="auto">
            <a:xfrm rot="18600000" flipV="1">
              <a:off x="4052" y="3505"/>
              <a:ext cx="2078" cy="5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46" name="Rectangle 17"/>
            <p:cNvSpPr>
              <a:spLocks noChangeArrowheads="1"/>
            </p:cNvSpPr>
            <p:nvPr/>
          </p:nvSpPr>
          <p:spPr bwMode="auto">
            <a:xfrm rot="-3240000" flipH="1" flipV="1">
              <a:off x="5368" y="4169"/>
              <a:ext cx="500" cy="5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47" name="Rectangle 18"/>
            <p:cNvSpPr>
              <a:spLocks noChangeArrowheads="1"/>
            </p:cNvSpPr>
            <p:nvPr/>
          </p:nvSpPr>
          <p:spPr bwMode="auto">
            <a:xfrm rot="1080000">
              <a:off x="-147" y="2361"/>
              <a:ext cx="6045" cy="5"/>
            </a:xfrm>
            <a:prstGeom prst="rect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8" name="Rectangle 19"/>
            <p:cNvSpPr>
              <a:spLocks noChangeArrowheads="1"/>
            </p:cNvSpPr>
            <p:nvPr/>
          </p:nvSpPr>
          <p:spPr bwMode="auto">
            <a:xfrm rot="1560000">
              <a:off x="-198" y="3397"/>
              <a:ext cx="4141" cy="5"/>
            </a:xfrm>
            <a:prstGeom prst="rect">
              <a:avLst/>
            </a:prstGeom>
            <a:gradFill rotWithShape="0">
              <a:gsLst>
                <a:gs pos="0">
                  <a:srgbClr val="404060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9" name="Rectangle 20"/>
            <p:cNvSpPr>
              <a:spLocks noChangeArrowheads="1"/>
            </p:cNvSpPr>
            <p:nvPr/>
          </p:nvSpPr>
          <p:spPr bwMode="auto">
            <a:xfrm rot="1740000">
              <a:off x="-165" y="3625"/>
              <a:ext cx="2803" cy="5"/>
            </a:xfrm>
            <a:prstGeom prst="rect">
              <a:avLst/>
            </a:prstGeom>
            <a:gradFill rotWithShape="0">
              <a:gsLst>
                <a:gs pos="0">
                  <a:srgbClr val="404060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0" name="Rectangle 21"/>
            <p:cNvSpPr>
              <a:spLocks noChangeArrowheads="1"/>
            </p:cNvSpPr>
            <p:nvPr/>
          </p:nvSpPr>
          <p:spPr bwMode="auto">
            <a:xfrm rot="1980000">
              <a:off x="-111" y="3923"/>
              <a:ext cx="1399" cy="5"/>
            </a:xfrm>
            <a:prstGeom prst="rect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1" name="Rectangle 22"/>
            <p:cNvSpPr>
              <a:spLocks noChangeArrowheads="1"/>
            </p:cNvSpPr>
            <p:nvPr/>
          </p:nvSpPr>
          <p:spPr bwMode="auto">
            <a:xfrm rot="1380000">
              <a:off x="-217" y="3222"/>
              <a:ext cx="5476" cy="5"/>
            </a:xfrm>
            <a:prstGeom prst="rect">
              <a:avLst/>
            </a:prstGeom>
            <a:gradFill rotWithShape="0">
              <a:gsLst>
                <a:gs pos="0">
                  <a:srgbClr val="31314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2" name="Rectangle 23"/>
            <p:cNvSpPr>
              <a:spLocks noChangeArrowheads="1"/>
            </p:cNvSpPr>
            <p:nvPr/>
          </p:nvSpPr>
          <p:spPr bwMode="auto">
            <a:xfrm rot="960000">
              <a:off x="-116" y="2130"/>
              <a:ext cx="6015" cy="5"/>
            </a:xfrm>
            <a:prstGeom prst="rect">
              <a:avLst/>
            </a:prstGeom>
            <a:gradFill rotWithShape="0">
              <a:gsLst>
                <a:gs pos="0">
                  <a:srgbClr val="3A3A57"/>
                </a:gs>
                <a:gs pos="100000">
                  <a:srgbClr val="666699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3" name="Rectangle 24"/>
            <p:cNvSpPr>
              <a:spLocks noChangeArrowheads="1"/>
            </p:cNvSpPr>
            <p:nvPr/>
          </p:nvSpPr>
          <p:spPr bwMode="auto">
            <a:xfrm rot="960000" flipV="1">
              <a:off x="79" y="1948"/>
              <a:ext cx="5755" cy="5"/>
            </a:xfrm>
            <a:prstGeom prst="rect">
              <a:avLst/>
            </a:prstGeom>
            <a:gradFill rotWithShape="0">
              <a:gsLst>
                <a:gs pos="0">
                  <a:srgbClr val="3D3D5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54" name="Rectangle 25"/>
            <p:cNvSpPr>
              <a:spLocks noChangeArrowheads="1"/>
            </p:cNvSpPr>
            <p:nvPr/>
          </p:nvSpPr>
          <p:spPr bwMode="auto">
            <a:xfrm rot="840000">
              <a:off x="373" y="1803"/>
              <a:ext cx="5474" cy="5"/>
            </a:xfrm>
            <a:prstGeom prst="rect">
              <a:avLst/>
            </a:prstGeom>
            <a:gradFill rotWithShape="0">
              <a:gsLst>
                <a:gs pos="0">
                  <a:srgbClr val="3D3D5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5" name="Rectangle 26"/>
            <p:cNvSpPr>
              <a:spLocks noChangeArrowheads="1"/>
            </p:cNvSpPr>
            <p:nvPr/>
          </p:nvSpPr>
          <p:spPr bwMode="auto">
            <a:xfrm rot="780000">
              <a:off x="847" y="1584"/>
              <a:ext cx="4975" cy="5"/>
            </a:xfrm>
            <a:prstGeom prst="rect">
              <a:avLst/>
            </a:prstGeom>
            <a:gradFill rotWithShape="0">
              <a:gsLst>
                <a:gs pos="0">
                  <a:srgbClr val="3D3D5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6" name="Rectangle 27"/>
            <p:cNvSpPr>
              <a:spLocks noChangeArrowheads="1"/>
            </p:cNvSpPr>
            <p:nvPr/>
          </p:nvSpPr>
          <p:spPr bwMode="auto">
            <a:xfrm rot="720000">
              <a:off x="1053" y="1477"/>
              <a:ext cx="4758" cy="5"/>
            </a:xfrm>
            <a:prstGeom prst="rect">
              <a:avLst/>
            </a:prstGeom>
            <a:gradFill rotWithShape="0">
              <a:gsLst>
                <a:gs pos="0">
                  <a:srgbClr val="3D3D5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7" name="Rectangle 28"/>
            <p:cNvSpPr>
              <a:spLocks noChangeArrowheads="1"/>
            </p:cNvSpPr>
            <p:nvPr/>
          </p:nvSpPr>
          <p:spPr bwMode="auto">
            <a:xfrm rot="720000">
              <a:off x="1244" y="1378"/>
              <a:ext cx="4556" cy="5"/>
            </a:xfrm>
            <a:prstGeom prst="rect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8" name="Rectangle 29"/>
            <p:cNvSpPr>
              <a:spLocks noChangeArrowheads="1"/>
            </p:cNvSpPr>
            <p:nvPr/>
          </p:nvSpPr>
          <p:spPr bwMode="auto">
            <a:xfrm rot="660000" flipV="1">
              <a:off x="1486" y="1307"/>
              <a:ext cx="4313" cy="5"/>
            </a:xfrm>
            <a:prstGeom prst="rect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59" name="Rectangle 30"/>
            <p:cNvSpPr>
              <a:spLocks noChangeArrowheads="1"/>
            </p:cNvSpPr>
            <p:nvPr/>
          </p:nvSpPr>
          <p:spPr bwMode="auto">
            <a:xfrm rot="660000" flipV="1">
              <a:off x="1649" y="1221"/>
              <a:ext cx="4153" cy="5"/>
            </a:xfrm>
            <a:prstGeom prst="rect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60" name="Rectangle 31"/>
            <p:cNvSpPr>
              <a:spLocks noChangeArrowheads="1"/>
            </p:cNvSpPr>
            <p:nvPr/>
          </p:nvSpPr>
          <p:spPr bwMode="auto">
            <a:xfrm rot="840000" flipV="1">
              <a:off x="610" y="1685"/>
              <a:ext cx="5203" cy="5"/>
            </a:xfrm>
            <a:prstGeom prst="rect">
              <a:avLst/>
            </a:prstGeom>
            <a:gradFill rotWithShape="0">
              <a:gsLst>
                <a:gs pos="0">
                  <a:srgbClr val="3D3D5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61" name="Rectangle 32"/>
            <p:cNvSpPr>
              <a:spLocks noChangeArrowheads="1"/>
            </p:cNvSpPr>
            <p:nvPr/>
          </p:nvSpPr>
          <p:spPr bwMode="auto">
            <a:xfrm rot="1260000" flipV="1">
              <a:off x="-205" y="2978"/>
              <a:ext cx="6149" cy="5"/>
            </a:xfrm>
            <a:prstGeom prst="rect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62" name="Rectangle 33"/>
            <p:cNvSpPr>
              <a:spLocks noChangeArrowheads="1"/>
            </p:cNvSpPr>
            <p:nvPr/>
          </p:nvSpPr>
          <p:spPr bwMode="auto">
            <a:xfrm rot="1200000" flipV="1">
              <a:off x="-175" y="2665"/>
              <a:ext cx="6103" cy="5"/>
            </a:xfrm>
            <a:prstGeom prst="rect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rot="10800000" wrap="none" anchor="ctr"/>
            <a:lstStyle/>
            <a:p>
              <a:endParaRPr lang="cs-CZ"/>
            </a:p>
          </p:txBody>
        </p:sp>
        <p:sp>
          <p:nvSpPr>
            <p:cNvPr id="1063" name="Oval 34"/>
            <p:cNvSpPr>
              <a:spLocks noChangeArrowheads="1"/>
            </p:cNvSpPr>
            <p:nvPr/>
          </p:nvSpPr>
          <p:spPr bwMode="auto">
            <a:xfrm>
              <a:off x="739" y="3361"/>
              <a:ext cx="167" cy="95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4" name="Oval 35"/>
            <p:cNvSpPr>
              <a:spLocks noChangeArrowheads="1"/>
            </p:cNvSpPr>
            <p:nvPr/>
          </p:nvSpPr>
          <p:spPr bwMode="auto">
            <a:xfrm>
              <a:off x="235" y="3076"/>
              <a:ext cx="167" cy="94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5" name="Oval 36"/>
            <p:cNvSpPr>
              <a:spLocks noChangeArrowheads="1"/>
            </p:cNvSpPr>
            <p:nvPr/>
          </p:nvSpPr>
          <p:spPr bwMode="auto">
            <a:xfrm>
              <a:off x="158" y="3654"/>
              <a:ext cx="195" cy="105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6" name="Oval 37"/>
            <p:cNvSpPr>
              <a:spLocks noChangeArrowheads="1"/>
            </p:cNvSpPr>
            <p:nvPr/>
          </p:nvSpPr>
          <p:spPr bwMode="auto">
            <a:xfrm>
              <a:off x="2076" y="2663"/>
              <a:ext cx="155" cy="83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7" name="Oval 38"/>
            <p:cNvSpPr>
              <a:spLocks noChangeArrowheads="1"/>
            </p:cNvSpPr>
            <p:nvPr/>
          </p:nvSpPr>
          <p:spPr bwMode="auto">
            <a:xfrm>
              <a:off x="1222" y="3078"/>
              <a:ext cx="167" cy="94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8" name="Oval 39"/>
            <p:cNvSpPr>
              <a:spLocks noChangeArrowheads="1"/>
            </p:cNvSpPr>
            <p:nvPr/>
          </p:nvSpPr>
          <p:spPr bwMode="auto">
            <a:xfrm>
              <a:off x="1685" y="2859"/>
              <a:ext cx="155" cy="89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9" name="Oval 40"/>
            <p:cNvSpPr>
              <a:spLocks noChangeArrowheads="1"/>
            </p:cNvSpPr>
            <p:nvPr/>
          </p:nvSpPr>
          <p:spPr bwMode="auto">
            <a:xfrm>
              <a:off x="749" y="2841"/>
              <a:ext cx="150" cy="88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0" name="Oval 41"/>
            <p:cNvSpPr>
              <a:spLocks noChangeArrowheads="1"/>
            </p:cNvSpPr>
            <p:nvPr/>
          </p:nvSpPr>
          <p:spPr bwMode="auto">
            <a:xfrm>
              <a:off x="366" y="2658"/>
              <a:ext cx="149" cy="83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1" name="Oval 42"/>
            <p:cNvSpPr>
              <a:spLocks noChangeArrowheads="1"/>
            </p:cNvSpPr>
            <p:nvPr/>
          </p:nvSpPr>
          <p:spPr bwMode="auto">
            <a:xfrm>
              <a:off x="1171" y="2644"/>
              <a:ext cx="155" cy="82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2" name="Oval 43"/>
            <p:cNvSpPr>
              <a:spLocks noChangeArrowheads="1"/>
            </p:cNvSpPr>
            <p:nvPr/>
          </p:nvSpPr>
          <p:spPr bwMode="auto">
            <a:xfrm>
              <a:off x="2400" y="2487"/>
              <a:ext cx="155" cy="82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3" name="Oval 44"/>
            <p:cNvSpPr>
              <a:spLocks noChangeArrowheads="1"/>
            </p:cNvSpPr>
            <p:nvPr/>
          </p:nvSpPr>
          <p:spPr bwMode="auto">
            <a:xfrm>
              <a:off x="1909" y="2316"/>
              <a:ext cx="133" cy="72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4" name="Oval 45"/>
            <p:cNvSpPr>
              <a:spLocks noChangeArrowheads="1"/>
            </p:cNvSpPr>
            <p:nvPr/>
          </p:nvSpPr>
          <p:spPr bwMode="auto">
            <a:xfrm>
              <a:off x="2253" y="2156"/>
              <a:ext cx="133" cy="60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5" name="Oval 46"/>
            <p:cNvSpPr>
              <a:spLocks noChangeArrowheads="1"/>
            </p:cNvSpPr>
            <p:nvPr/>
          </p:nvSpPr>
          <p:spPr bwMode="auto">
            <a:xfrm>
              <a:off x="2741" y="2307"/>
              <a:ext cx="139" cy="71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6" name="Oval 47"/>
            <p:cNvSpPr>
              <a:spLocks noChangeArrowheads="1"/>
            </p:cNvSpPr>
            <p:nvPr/>
          </p:nvSpPr>
          <p:spPr bwMode="auto">
            <a:xfrm>
              <a:off x="2811" y="1900"/>
              <a:ext cx="128" cy="60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7" name="Oval 48"/>
            <p:cNvSpPr>
              <a:spLocks noChangeArrowheads="1"/>
            </p:cNvSpPr>
            <p:nvPr/>
          </p:nvSpPr>
          <p:spPr bwMode="auto">
            <a:xfrm>
              <a:off x="3720" y="1794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8" name="Oval 49"/>
            <p:cNvSpPr>
              <a:spLocks noChangeArrowheads="1"/>
            </p:cNvSpPr>
            <p:nvPr/>
          </p:nvSpPr>
          <p:spPr bwMode="auto">
            <a:xfrm>
              <a:off x="3527" y="1898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79" name="Oval 50"/>
            <p:cNvSpPr>
              <a:spLocks noChangeArrowheads="1"/>
            </p:cNvSpPr>
            <p:nvPr/>
          </p:nvSpPr>
          <p:spPr bwMode="auto">
            <a:xfrm>
              <a:off x="3063" y="1780"/>
              <a:ext cx="127" cy="61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0" name="Oval 51"/>
            <p:cNvSpPr>
              <a:spLocks noChangeArrowheads="1"/>
            </p:cNvSpPr>
            <p:nvPr/>
          </p:nvSpPr>
          <p:spPr bwMode="auto">
            <a:xfrm>
              <a:off x="3276" y="2026"/>
              <a:ext cx="133" cy="72"/>
            </a:xfrm>
            <a:prstGeom prst="ellipse">
              <a:avLst/>
            </a:prstGeom>
            <a:gradFill rotWithShape="0">
              <a:gsLst>
                <a:gs pos="0">
                  <a:srgbClr val="3D3D5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1" name="Oval 52"/>
            <p:cNvSpPr>
              <a:spLocks noChangeArrowheads="1"/>
            </p:cNvSpPr>
            <p:nvPr/>
          </p:nvSpPr>
          <p:spPr bwMode="auto">
            <a:xfrm>
              <a:off x="3026" y="2162"/>
              <a:ext cx="132" cy="60"/>
            </a:xfrm>
            <a:prstGeom prst="ellipse">
              <a:avLst/>
            </a:prstGeom>
            <a:gradFill rotWithShape="0">
              <a:gsLst>
                <a:gs pos="0">
                  <a:srgbClr val="3D3D5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2" name="Oval 53"/>
            <p:cNvSpPr>
              <a:spLocks noChangeArrowheads="1"/>
            </p:cNvSpPr>
            <p:nvPr/>
          </p:nvSpPr>
          <p:spPr bwMode="auto">
            <a:xfrm>
              <a:off x="1568" y="2455"/>
              <a:ext cx="149" cy="89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3" name="Oval 54"/>
            <p:cNvSpPr>
              <a:spLocks noChangeArrowheads="1"/>
            </p:cNvSpPr>
            <p:nvPr/>
          </p:nvSpPr>
          <p:spPr bwMode="auto">
            <a:xfrm>
              <a:off x="1862" y="2030"/>
              <a:ext cx="138" cy="60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4" name="Oval 55"/>
            <p:cNvSpPr>
              <a:spLocks noChangeArrowheads="1"/>
            </p:cNvSpPr>
            <p:nvPr/>
          </p:nvSpPr>
          <p:spPr bwMode="auto">
            <a:xfrm>
              <a:off x="1512" y="2177"/>
              <a:ext cx="138" cy="60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5" name="Oval 56"/>
            <p:cNvSpPr>
              <a:spLocks noChangeArrowheads="1"/>
            </p:cNvSpPr>
            <p:nvPr/>
          </p:nvSpPr>
          <p:spPr bwMode="auto">
            <a:xfrm>
              <a:off x="1190" y="2313"/>
              <a:ext cx="133" cy="71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6" name="Oval 57"/>
            <p:cNvSpPr>
              <a:spLocks noChangeArrowheads="1"/>
            </p:cNvSpPr>
            <p:nvPr/>
          </p:nvSpPr>
          <p:spPr bwMode="auto">
            <a:xfrm>
              <a:off x="1153" y="2049"/>
              <a:ext cx="133" cy="6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7" name="Oval 58"/>
            <p:cNvSpPr>
              <a:spLocks noChangeArrowheads="1"/>
            </p:cNvSpPr>
            <p:nvPr/>
          </p:nvSpPr>
          <p:spPr bwMode="auto">
            <a:xfrm>
              <a:off x="1141" y="1805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8" name="Oval 59"/>
            <p:cNvSpPr>
              <a:spLocks noChangeArrowheads="1"/>
            </p:cNvSpPr>
            <p:nvPr/>
          </p:nvSpPr>
          <p:spPr bwMode="auto">
            <a:xfrm>
              <a:off x="1499" y="1914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89" name="Oval 60"/>
            <p:cNvSpPr>
              <a:spLocks noChangeArrowheads="1"/>
            </p:cNvSpPr>
            <p:nvPr/>
          </p:nvSpPr>
          <p:spPr bwMode="auto">
            <a:xfrm>
              <a:off x="1803" y="1803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0" name="Oval 61"/>
            <p:cNvSpPr>
              <a:spLocks noChangeArrowheads="1"/>
            </p:cNvSpPr>
            <p:nvPr/>
          </p:nvSpPr>
          <p:spPr bwMode="auto">
            <a:xfrm>
              <a:off x="2158" y="1907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1" name="Oval 62"/>
            <p:cNvSpPr>
              <a:spLocks noChangeArrowheads="1"/>
            </p:cNvSpPr>
            <p:nvPr/>
          </p:nvSpPr>
          <p:spPr bwMode="auto">
            <a:xfrm>
              <a:off x="2431" y="1789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2" name="Oval 63"/>
            <p:cNvSpPr>
              <a:spLocks noChangeArrowheads="1"/>
            </p:cNvSpPr>
            <p:nvPr/>
          </p:nvSpPr>
          <p:spPr bwMode="auto">
            <a:xfrm>
              <a:off x="469" y="2034"/>
              <a:ext cx="133" cy="72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3" name="Oval 64"/>
            <p:cNvSpPr>
              <a:spLocks noChangeArrowheads="1"/>
            </p:cNvSpPr>
            <p:nvPr/>
          </p:nvSpPr>
          <p:spPr bwMode="auto">
            <a:xfrm>
              <a:off x="67" y="2168"/>
              <a:ext cx="133" cy="72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4" name="Oval 65"/>
            <p:cNvSpPr>
              <a:spLocks noChangeArrowheads="1"/>
            </p:cNvSpPr>
            <p:nvPr/>
          </p:nvSpPr>
          <p:spPr bwMode="auto">
            <a:xfrm>
              <a:off x="797" y="1918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5" name="Oval 66"/>
            <p:cNvSpPr>
              <a:spLocks noChangeArrowheads="1"/>
            </p:cNvSpPr>
            <p:nvPr/>
          </p:nvSpPr>
          <p:spPr bwMode="auto">
            <a:xfrm>
              <a:off x="454" y="1799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6" name="Oval 67"/>
            <p:cNvSpPr>
              <a:spLocks noChangeArrowheads="1"/>
            </p:cNvSpPr>
            <p:nvPr/>
          </p:nvSpPr>
          <p:spPr bwMode="auto">
            <a:xfrm>
              <a:off x="112" y="1903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7" name="Oval 68"/>
            <p:cNvSpPr>
              <a:spLocks noChangeArrowheads="1"/>
            </p:cNvSpPr>
            <p:nvPr/>
          </p:nvSpPr>
          <p:spPr bwMode="auto">
            <a:xfrm>
              <a:off x="431" y="2325"/>
              <a:ext cx="138" cy="6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8" name="Oval 69"/>
            <p:cNvSpPr>
              <a:spLocks noChangeArrowheads="1"/>
            </p:cNvSpPr>
            <p:nvPr/>
          </p:nvSpPr>
          <p:spPr bwMode="auto">
            <a:xfrm>
              <a:off x="813" y="2180"/>
              <a:ext cx="133" cy="6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99" name="Oval 70"/>
            <p:cNvSpPr>
              <a:spLocks noChangeArrowheads="1"/>
            </p:cNvSpPr>
            <p:nvPr/>
          </p:nvSpPr>
          <p:spPr bwMode="auto">
            <a:xfrm>
              <a:off x="788" y="2474"/>
              <a:ext cx="155" cy="88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0" name="Oval 71"/>
            <p:cNvSpPr>
              <a:spLocks noChangeArrowheads="1"/>
            </p:cNvSpPr>
            <p:nvPr/>
          </p:nvSpPr>
          <p:spPr bwMode="auto">
            <a:xfrm>
              <a:off x="2543" y="2017"/>
              <a:ext cx="139" cy="71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1" name="Oval 72"/>
            <p:cNvSpPr>
              <a:spLocks noChangeArrowheads="1"/>
            </p:cNvSpPr>
            <p:nvPr/>
          </p:nvSpPr>
          <p:spPr bwMode="auto">
            <a:xfrm>
              <a:off x="1456" y="1702"/>
              <a:ext cx="122" cy="50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2" name="Oval 73"/>
            <p:cNvSpPr>
              <a:spLocks noChangeArrowheads="1"/>
            </p:cNvSpPr>
            <p:nvPr/>
          </p:nvSpPr>
          <p:spPr bwMode="auto">
            <a:xfrm>
              <a:off x="1746" y="1601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3" name="Oval 74"/>
            <p:cNvSpPr>
              <a:spLocks noChangeArrowheads="1"/>
            </p:cNvSpPr>
            <p:nvPr/>
          </p:nvSpPr>
          <p:spPr bwMode="auto">
            <a:xfrm>
              <a:off x="1384" y="1508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4" name="Oval 75"/>
            <p:cNvSpPr>
              <a:spLocks noChangeArrowheads="1"/>
            </p:cNvSpPr>
            <p:nvPr/>
          </p:nvSpPr>
          <p:spPr bwMode="auto">
            <a:xfrm>
              <a:off x="1092" y="1597"/>
              <a:ext cx="122" cy="50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5" name="Oval 76"/>
            <p:cNvSpPr>
              <a:spLocks noChangeArrowheads="1"/>
            </p:cNvSpPr>
            <p:nvPr/>
          </p:nvSpPr>
          <p:spPr bwMode="auto">
            <a:xfrm>
              <a:off x="791" y="1692"/>
              <a:ext cx="123" cy="50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6" name="Oval 77"/>
            <p:cNvSpPr>
              <a:spLocks noChangeArrowheads="1"/>
            </p:cNvSpPr>
            <p:nvPr/>
          </p:nvSpPr>
          <p:spPr bwMode="auto">
            <a:xfrm>
              <a:off x="2010" y="1514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7" name="Oval 78"/>
            <p:cNvSpPr>
              <a:spLocks noChangeArrowheads="1"/>
            </p:cNvSpPr>
            <p:nvPr/>
          </p:nvSpPr>
          <p:spPr bwMode="auto">
            <a:xfrm>
              <a:off x="2086" y="1698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8" name="Oval 79"/>
            <p:cNvSpPr>
              <a:spLocks noChangeArrowheads="1"/>
            </p:cNvSpPr>
            <p:nvPr/>
          </p:nvSpPr>
          <p:spPr bwMode="auto">
            <a:xfrm>
              <a:off x="2344" y="1603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09" name="Oval 80"/>
            <p:cNvSpPr>
              <a:spLocks noChangeArrowheads="1"/>
            </p:cNvSpPr>
            <p:nvPr/>
          </p:nvSpPr>
          <p:spPr bwMode="auto">
            <a:xfrm>
              <a:off x="2683" y="1688"/>
              <a:ext cx="122" cy="50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0" name="Oval 81"/>
            <p:cNvSpPr>
              <a:spLocks noChangeArrowheads="1"/>
            </p:cNvSpPr>
            <p:nvPr/>
          </p:nvSpPr>
          <p:spPr bwMode="auto">
            <a:xfrm>
              <a:off x="805" y="1514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1" name="Oval 82"/>
            <p:cNvSpPr>
              <a:spLocks noChangeArrowheads="1"/>
            </p:cNvSpPr>
            <p:nvPr/>
          </p:nvSpPr>
          <p:spPr bwMode="auto">
            <a:xfrm>
              <a:off x="494" y="1599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2" name="Oval 83"/>
            <p:cNvSpPr>
              <a:spLocks noChangeArrowheads="1"/>
            </p:cNvSpPr>
            <p:nvPr/>
          </p:nvSpPr>
          <p:spPr bwMode="auto">
            <a:xfrm>
              <a:off x="227" y="1510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3" name="Oval 84"/>
            <p:cNvSpPr>
              <a:spLocks noChangeArrowheads="1"/>
            </p:cNvSpPr>
            <p:nvPr/>
          </p:nvSpPr>
          <p:spPr bwMode="auto">
            <a:xfrm>
              <a:off x="156" y="1700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4" name="Oval 85"/>
            <p:cNvSpPr>
              <a:spLocks noChangeArrowheads="1"/>
            </p:cNvSpPr>
            <p:nvPr/>
          </p:nvSpPr>
          <p:spPr bwMode="auto">
            <a:xfrm>
              <a:off x="2886" y="1597"/>
              <a:ext cx="123" cy="49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5" name="Oval 86"/>
            <p:cNvSpPr>
              <a:spLocks noChangeArrowheads="1"/>
            </p:cNvSpPr>
            <p:nvPr/>
          </p:nvSpPr>
          <p:spPr bwMode="auto">
            <a:xfrm>
              <a:off x="3078" y="1513"/>
              <a:ext cx="123" cy="50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6" name="Oval 87"/>
            <p:cNvSpPr>
              <a:spLocks noChangeArrowheads="1"/>
            </p:cNvSpPr>
            <p:nvPr/>
          </p:nvSpPr>
          <p:spPr bwMode="auto">
            <a:xfrm>
              <a:off x="3269" y="1690"/>
              <a:ext cx="123" cy="50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7" name="Oval 88"/>
            <p:cNvSpPr>
              <a:spLocks noChangeArrowheads="1"/>
            </p:cNvSpPr>
            <p:nvPr/>
          </p:nvSpPr>
          <p:spPr bwMode="auto">
            <a:xfrm>
              <a:off x="3452" y="1601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8" name="Oval 89"/>
            <p:cNvSpPr>
              <a:spLocks noChangeArrowheads="1"/>
            </p:cNvSpPr>
            <p:nvPr/>
          </p:nvSpPr>
          <p:spPr bwMode="auto">
            <a:xfrm>
              <a:off x="3650" y="1508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19" name="Oval 90"/>
            <p:cNvSpPr>
              <a:spLocks noChangeArrowheads="1"/>
            </p:cNvSpPr>
            <p:nvPr/>
          </p:nvSpPr>
          <p:spPr bwMode="auto">
            <a:xfrm>
              <a:off x="4250" y="1515"/>
              <a:ext cx="123" cy="50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0" name="Oval 91"/>
            <p:cNvSpPr>
              <a:spLocks noChangeArrowheads="1"/>
            </p:cNvSpPr>
            <p:nvPr/>
          </p:nvSpPr>
          <p:spPr bwMode="auto">
            <a:xfrm>
              <a:off x="3900" y="1703"/>
              <a:ext cx="127" cy="49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1" name="Oval 92"/>
            <p:cNvSpPr>
              <a:spLocks noChangeArrowheads="1"/>
            </p:cNvSpPr>
            <p:nvPr/>
          </p:nvSpPr>
          <p:spPr bwMode="auto">
            <a:xfrm>
              <a:off x="4085" y="1610"/>
              <a:ext cx="127" cy="49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2" name="Oval 93"/>
            <p:cNvSpPr>
              <a:spLocks noChangeArrowheads="1"/>
            </p:cNvSpPr>
            <p:nvPr/>
          </p:nvSpPr>
          <p:spPr bwMode="auto">
            <a:xfrm>
              <a:off x="1281" y="3655"/>
              <a:ext cx="195" cy="110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3" name="Oval 94"/>
            <p:cNvSpPr>
              <a:spLocks noChangeArrowheads="1"/>
            </p:cNvSpPr>
            <p:nvPr/>
          </p:nvSpPr>
          <p:spPr bwMode="auto">
            <a:xfrm>
              <a:off x="706" y="4016"/>
              <a:ext cx="190" cy="111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4" name="Oval 95"/>
            <p:cNvSpPr>
              <a:spLocks noChangeArrowheads="1"/>
            </p:cNvSpPr>
            <p:nvPr/>
          </p:nvSpPr>
          <p:spPr bwMode="auto">
            <a:xfrm>
              <a:off x="2228" y="3092"/>
              <a:ext cx="167" cy="94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5" name="Oval 96"/>
            <p:cNvSpPr>
              <a:spLocks noChangeArrowheads="1"/>
            </p:cNvSpPr>
            <p:nvPr/>
          </p:nvSpPr>
          <p:spPr bwMode="auto">
            <a:xfrm>
              <a:off x="2603" y="2869"/>
              <a:ext cx="155" cy="88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6" name="Oval 97"/>
            <p:cNvSpPr>
              <a:spLocks noChangeArrowheads="1"/>
            </p:cNvSpPr>
            <p:nvPr/>
          </p:nvSpPr>
          <p:spPr bwMode="auto">
            <a:xfrm>
              <a:off x="2906" y="2670"/>
              <a:ext cx="155" cy="83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7" name="Oval 98"/>
            <p:cNvSpPr>
              <a:spLocks noChangeArrowheads="1"/>
            </p:cNvSpPr>
            <p:nvPr/>
          </p:nvSpPr>
          <p:spPr bwMode="auto">
            <a:xfrm>
              <a:off x="3247" y="2456"/>
              <a:ext cx="149" cy="89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8" name="Oval 99"/>
            <p:cNvSpPr>
              <a:spLocks noChangeArrowheads="1"/>
            </p:cNvSpPr>
            <p:nvPr/>
          </p:nvSpPr>
          <p:spPr bwMode="auto">
            <a:xfrm>
              <a:off x="1800" y="3362"/>
              <a:ext cx="167" cy="94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9" name="Oval 100"/>
            <p:cNvSpPr>
              <a:spLocks noChangeArrowheads="1"/>
            </p:cNvSpPr>
            <p:nvPr/>
          </p:nvSpPr>
          <p:spPr bwMode="auto">
            <a:xfrm>
              <a:off x="3511" y="2304"/>
              <a:ext cx="133" cy="72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0" name="Oval 101"/>
            <p:cNvSpPr>
              <a:spLocks noChangeArrowheads="1"/>
            </p:cNvSpPr>
            <p:nvPr/>
          </p:nvSpPr>
          <p:spPr bwMode="auto">
            <a:xfrm>
              <a:off x="3979" y="2016"/>
              <a:ext cx="133" cy="71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1" name="Oval 102"/>
            <p:cNvSpPr>
              <a:spLocks noChangeArrowheads="1"/>
            </p:cNvSpPr>
            <p:nvPr/>
          </p:nvSpPr>
          <p:spPr bwMode="auto">
            <a:xfrm>
              <a:off x="3752" y="2160"/>
              <a:ext cx="133" cy="60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2" name="Oval 103"/>
            <p:cNvSpPr>
              <a:spLocks noChangeArrowheads="1"/>
            </p:cNvSpPr>
            <p:nvPr/>
          </p:nvSpPr>
          <p:spPr bwMode="auto">
            <a:xfrm>
              <a:off x="4175" y="1900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3" name="Oval 104"/>
            <p:cNvSpPr>
              <a:spLocks noChangeArrowheads="1"/>
            </p:cNvSpPr>
            <p:nvPr/>
          </p:nvSpPr>
          <p:spPr bwMode="auto">
            <a:xfrm>
              <a:off x="4337" y="1799"/>
              <a:ext cx="128" cy="60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4" name="Oval 105"/>
            <p:cNvSpPr>
              <a:spLocks noChangeArrowheads="1"/>
            </p:cNvSpPr>
            <p:nvPr/>
          </p:nvSpPr>
          <p:spPr bwMode="auto">
            <a:xfrm>
              <a:off x="4504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rgbClr val="4A4A6F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5" name="Oval 106"/>
            <p:cNvSpPr>
              <a:spLocks noChangeArrowheads="1"/>
            </p:cNvSpPr>
            <p:nvPr/>
          </p:nvSpPr>
          <p:spPr bwMode="auto">
            <a:xfrm>
              <a:off x="4660" y="1605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4A4A6F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6" name="Oval 107"/>
            <p:cNvSpPr>
              <a:spLocks noChangeArrowheads="1"/>
            </p:cNvSpPr>
            <p:nvPr/>
          </p:nvSpPr>
          <p:spPr bwMode="auto">
            <a:xfrm>
              <a:off x="4802" y="1514"/>
              <a:ext cx="127" cy="50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7" name="Oval 108"/>
            <p:cNvSpPr>
              <a:spLocks noChangeArrowheads="1"/>
            </p:cNvSpPr>
            <p:nvPr/>
          </p:nvSpPr>
          <p:spPr bwMode="auto">
            <a:xfrm>
              <a:off x="4929" y="1433"/>
              <a:ext cx="110" cy="49"/>
            </a:xfrm>
            <a:prstGeom prst="ellipse">
              <a:avLst/>
            </a:prstGeom>
            <a:gradFill rotWithShape="0">
              <a:gsLst>
                <a:gs pos="0">
                  <a:srgbClr val="373752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8" name="Oval 109"/>
            <p:cNvSpPr>
              <a:spLocks noChangeArrowheads="1"/>
            </p:cNvSpPr>
            <p:nvPr/>
          </p:nvSpPr>
          <p:spPr bwMode="auto">
            <a:xfrm>
              <a:off x="3834" y="1432"/>
              <a:ext cx="111" cy="49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9" name="Oval 110"/>
            <p:cNvSpPr>
              <a:spLocks noChangeArrowheads="1"/>
            </p:cNvSpPr>
            <p:nvPr/>
          </p:nvSpPr>
          <p:spPr bwMode="auto">
            <a:xfrm>
              <a:off x="3285" y="1432"/>
              <a:ext cx="111" cy="49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0" name="Oval 111"/>
            <p:cNvSpPr>
              <a:spLocks noChangeArrowheads="1"/>
            </p:cNvSpPr>
            <p:nvPr/>
          </p:nvSpPr>
          <p:spPr bwMode="auto">
            <a:xfrm>
              <a:off x="2971" y="1368"/>
              <a:ext cx="110" cy="5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1" name="Oval 112"/>
            <p:cNvSpPr>
              <a:spLocks noChangeArrowheads="1"/>
            </p:cNvSpPr>
            <p:nvPr/>
          </p:nvSpPr>
          <p:spPr bwMode="auto">
            <a:xfrm>
              <a:off x="3151" y="1294"/>
              <a:ext cx="111" cy="49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2" name="Oval 113"/>
            <p:cNvSpPr>
              <a:spLocks noChangeArrowheads="1"/>
            </p:cNvSpPr>
            <p:nvPr/>
          </p:nvSpPr>
          <p:spPr bwMode="auto">
            <a:xfrm>
              <a:off x="3019" y="1172"/>
              <a:ext cx="111" cy="49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3" name="Oval 114"/>
            <p:cNvSpPr>
              <a:spLocks noChangeArrowheads="1"/>
            </p:cNvSpPr>
            <p:nvPr/>
          </p:nvSpPr>
          <p:spPr bwMode="auto">
            <a:xfrm>
              <a:off x="2442" y="1370"/>
              <a:ext cx="111" cy="50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4" name="Oval 115"/>
            <p:cNvSpPr>
              <a:spLocks noChangeArrowheads="1"/>
            </p:cNvSpPr>
            <p:nvPr/>
          </p:nvSpPr>
          <p:spPr bwMode="auto">
            <a:xfrm>
              <a:off x="2300" y="1222"/>
              <a:ext cx="111" cy="50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5" name="Oval 116"/>
            <p:cNvSpPr>
              <a:spLocks noChangeArrowheads="1"/>
            </p:cNvSpPr>
            <p:nvPr/>
          </p:nvSpPr>
          <p:spPr bwMode="auto">
            <a:xfrm>
              <a:off x="2094" y="1286"/>
              <a:ext cx="111" cy="50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6" name="Oval 117"/>
            <p:cNvSpPr>
              <a:spLocks noChangeArrowheads="1"/>
            </p:cNvSpPr>
            <p:nvPr/>
          </p:nvSpPr>
          <p:spPr bwMode="auto">
            <a:xfrm>
              <a:off x="2227" y="1444"/>
              <a:ext cx="110" cy="49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7" name="Oval 118"/>
            <p:cNvSpPr>
              <a:spLocks noChangeArrowheads="1"/>
            </p:cNvSpPr>
            <p:nvPr/>
          </p:nvSpPr>
          <p:spPr bwMode="auto">
            <a:xfrm>
              <a:off x="1108" y="1426"/>
              <a:ext cx="111" cy="49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8" name="Oval 119"/>
            <p:cNvSpPr>
              <a:spLocks noChangeArrowheads="1"/>
            </p:cNvSpPr>
            <p:nvPr/>
          </p:nvSpPr>
          <p:spPr bwMode="auto">
            <a:xfrm>
              <a:off x="610" y="1286"/>
              <a:ext cx="110" cy="50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9" name="Oval 120"/>
            <p:cNvSpPr>
              <a:spLocks noChangeArrowheads="1"/>
            </p:cNvSpPr>
            <p:nvPr/>
          </p:nvSpPr>
          <p:spPr bwMode="auto">
            <a:xfrm>
              <a:off x="304" y="1360"/>
              <a:ext cx="110" cy="50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0" name="Oval 121"/>
            <p:cNvSpPr>
              <a:spLocks noChangeArrowheads="1"/>
            </p:cNvSpPr>
            <p:nvPr/>
          </p:nvSpPr>
          <p:spPr bwMode="auto">
            <a:xfrm>
              <a:off x="155" y="1156"/>
              <a:ext cx="111" cy="49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1" name="Oval 122"/>
            <p:cNvSpPr>
              <a:spLocks noChangeArrowheads="1"/>
            </p:cNvSpPr>
            <p:nvPr/>
          </p:nvSpPr>
          <p:spPr bwMode="auto">
            <a:xfrm>
              <a:off x="4537" y="1367"/>
              <a:ext cx="105" cy="44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2" name="Oval 123"/>
            <p:cNvSpPr>
              <a:spLocks noChangeArrowheads="1"/>
            </p:cNvSpPr>
            <p:nvPr/>
          </p:nvSpPr>
          <p:spPr bwMode="auto">
            <a:xfrm>
              <a:off x="4406" y="1442"/>
              <a:ext cx="104" cy="43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3" name="Oval 124"/>
            <p:cNvSpPr>
              <a:spLocks noChangeArrowheads="1"/>
            </p:cNvSpPr>
            <p:nvPr/>
          </p:nvSpPr>
          <p:spPr bwMode="auto">
            <a:xfrm>
              <a:off x="3991" y="1358"/>
              <a:ext cx="105" cy="44"/>
            </a:xfrm>
            <a:prstGeom prst="ellipse">
              <a:avLst/>
            </a:prstGeom>
            <a:gradFill rotWithShape="0">
              <a:gsLst>
                <a:gs pos="0">
                  <a:srgbClr val="43436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4" name="Oval 125"/>
            <p:cNvSpPr>
              <a:spLocks noChangeArrowheads="1"/>
            </p:cNvSpPr>
            <p:nvPr/>
          </p:nvSpPr>
          <p:spPr bwMode="auto">
            <a:xfrm>
              <a:off x="3465" y="1358"/>
              <a:ext cx="105" cy="44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5" name="Oval 126"/>
            <p:cNvSpPr>
              <a:spLocks noChangeArrowheads="1"/>
            </p:cNvSpPr>
            <p:nvPr/>
          </p:nvSpPr>
          <p:spPr bwMode="auto">
            <a:xfrm>
              <a:off x="2851" y="1230"/>
              <a:ext cx="105" cy="43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6" name="Oval 127"/>
            <p:cNvSpPr>
              <a:spLocks noChangeArrowheads="1"/>
            </p:cNvSpPr>
            <p:nvPr/>
          </p:nvSpPr>
          <p:spPr bwMode="auto">
            <a:xfrm>
              <a:off x="2677" y="1111"/>
              <a:ext cx="105" cy="43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" name="Oval 128"/>
            <p:cNvSpPr>
              <a:spLocks noChangeArrowheads="1"/>
            </p:cNvSpPr>
            <p:nvPr/>
          </p:nvSpPr>
          <p:spPr bwMode="auto">
            <a:xfrm>
              <a:off x="2858" y="1047"/>
              <a:ext cx="105" cy="44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8" name="Oval 129"/>
            <p:cNvSpPr>
              <a:spLocks noChangeArrowheads="1"/>
            </p:cNvSpPr>
            <p:nvPr/>
          </p:nvSpPr>
          <p:spPr bwMode="auto">
            <a:xfrm>
              <a:off x="1941" y="1042"/>
              <a:ext cx="105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9" name="Oval 130"/>
            <p:cNvSpPr>
              <a:spLocks noChangeArrowheads="1"/>
            </p:cNvSpPr>
            <p:nvPr/>
          </p:nvSpPr>
          <p:spPr bwMode="auto">
            <a:xfrm>
              <a:off x="1087" y="1279"/>
              <a:ext cx="105" cy="4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0" name="Oval 131"/>
            <p:cNvSpPr>
              <a:spLocks noChangeArrowheads="1"/>
            </p:cNvSpPr>
            <p:nvPr/>
          </p:nvSpPr>
          <p:spPr bwMode="auto">
            <a:xfrm>
              <a:off x="826" y="1352"/>
              <a:ext cx="105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1" name="Oval 132"/>
            <p:cNvSpPr>
              <a:spLocks noChangeArrowheads="1"/>
            </p:cNvSpPr>
            <p:nvPr/>
          </p:nvSpPr>
          <p:spPr bwMode="auto">
            <a:xfrm>
              <a:off x="536" y="1430"/>
              <a:ext cx="105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2" name="Oval 133"/>
            <p:cNvSpPr>
              <a:spLocks noChangeArrowheads="1"/>
            </p:cNvSpPr>
            <p:nvPr/>
          </p:nvSpPr>
          <p:spPr bwMode="auto">
            <a:xfrm>
              <a:off x="634" y="1062"/>
              <a:ext cx="105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3" name="Oval 134"/>
            <p:cNvSpPr>
              <a:spLocks noChangeArrowheads="1"/>
            </p:cNvSpPr>
            <p:nvPr/>
          </p:nvSpPr>
          <p:spPr bwMode="auto">
            <a:xfrm>
              <a:off x="1539" y="1052"/>
              <a:ext cx="105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4" name="Oval 135"/>
            <p:cNvSpPr>
              <a:spLocks noChangeArrowheads="1"/>
            </p:cNvSpPr>
            <p:nvPr/>
          </p:nvSpPr>
          <p:spPr bwMode="auto">
            <a:xfrm>
              <a:off x="1119" y="1065"/>
              <a:ext cx="104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5" name="Oval 136"/>
            <p:cNvSpPr>
              <a:spLocks noChangeArrowheads="1"/>
            </p:cNvSpPr>
            <p:nvPr/>
          </p:nvSpPr>
          <p:spPr bwMode="auto">
            <a:xfrm>
              <a:off x="4130" y="1286"/>
              <a:ext cx="110" cy="44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6" name="Oval 137"/>
            <p:cNvSpPr>
              <a:spLocks noChangeArrowheads="1"/>
            </p:cNvSpPr>
            <p:nvPr/>
          </p:nvSpPr>
          <p:spPr bwMode="auto">
            <a:xfrm>
              <a:off x="3476" y="1165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" name="Oval 138"/>
            <p:cNvSpPr>
              <a:spLocks noChangeArrowheads="1"/>
            </p:cNvSpPr>
            <p:nvPr/>
          </p:nvSpPr>
          <p:spPr bwMode="auto">
            <a:xfrm>
              <a:off x="3314" y="1231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8" name="Oval 139"/>
            <p:cNvSpPr>
              <a:spLocks noChangeArrowheads="1"/>
            </p:cNvSpPr>
            <p:nvPr/>
          </p:nvSpPr>
          <p:spPr bwMode="auto">
            <a:xfrm>
              <a:off x="3173" y="1114"/>
              <a:ext cx="111" cy="43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9" name="Oval 140"/>
            <p:cNvSpPr>
              <a:spLocks noChangeArrowheads="1"/>
            </p:cNvSpPr>
            <p:nvPr/>
          </p:nvSpPr>
          <p:spPr bwMode="auto">
            <a:xfrm>
              <a:off x="2395" y="1053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0" name="Oval 141"/>
            <p:cNvSpPr>
              <a:spLocks noChangeArrowheads="1"/>
            </p:cNvSpPr>
            <p:nvPr/>
          </p:nvSpPr>
          <p:spPr bwMode="auto">
            <a:xfrm>
              <a:off x="2768" y="1448"/>
              <a:ext cx="110" cy="43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1" name="Oval 142"/>
            <p:cNvSpPr>
              <a:spLocks noChangeArrowheads="1"/>
            </p:cNvSpPr>
            <p:nvPr/>
          </p:nvSpPr>
          <p:spPr bwMode="auto">
            <a:xfrm>
              <a:off x="2655" y="1296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3537C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2" name="Oval 143"/>
            <p:cNvSpPr>
              <a:spLocks noChangeArrowheads="1"/>
            </p:cNvSpPr>
            <p:nvPr/>
          </p:nvSpPr>
          <p:spPr bwMode="auto">
            <a:xfrm>
              <a:off x="2500" y="1161"/>
              <a:ext cx="110" cy="44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3" name="Oval 144"/>
            <p:cNvSpPr>
              <a:spLocks noChangeArrowheads="1"/>
            </p:cNvSpPr>
            <p:nvPr/>
          </p:nvSpPr>
          <p:spPr bwMode="auto">
            <a:xfrm>
              <a:off x="2221" y="1103"/>
              <a:ext cx="111" cy="43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4" name="Oval 145"/>
            <p:cNvSpPr>
              <a:spLocks noChangeArrowheads="1"/>
            </p:cNvSpPr>
            <p:nvPr/>
          </p:nvSpPr>
          <p:spPr bwMode="auto">
            <a:xfrm>
              <a:off x="2028" y="1164"/>
              <a:ext cx="110" cy="44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5" name="Oval 146"/>
            <p:cNvSpPr>
              <a:spLocks noChangeArrowheads="1"/>
            </p:cNvSpPr>
            <p:nvPr/>
          </p:nvSpPr>
          <p:spPr bwMode="auto">
            <a:xfrm>
              <a:off x="1874" y="1358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6" name="Oval 147"/>
            <p:cNvSpPr>
              <a:spLocks noChangeArrowheads="1"/>
            </p:cNvSpPr>
            <p:nvPr/>
          </p:nvSpPr>
          <p:spPr bwMode="auto">
            <a:xfrm>
              <a:off x="1808" y="1225"/>
              <a:ext cx="110" cy="44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7" name="Oval 148"/>
            <p:cNvSpPr>
              <a:spLocks noChangeArrowheads="1"/>
            </p:cNvSpPr>
            <p:nvPr/>
          </p:nvSpPr>
          <p:spPr bwMode="auto">
            <a:xfrm>
              <a:off x="1737" y="1100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8" name="Oval 149"/>
            <p:cNvSpPr>
              <a:spLocks noChangeArrowheads="1"/>
            </p:cNvSpPr>
            <p:nvPr/>
          </p:nvSpPr>
          <p:spPr bwMode="auto">
            <a:xfrm>
              <a:off x="1582" y="1291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9" name="Oval 150"/>
            <p:cNvSpPr>
              <a:spLocks noChangeArrowheads="1"/>
            </p:cNvSpPr>
            <p:nvPr/>
          </p:nvSpPr>
          <p:spPr bwMode="auto">
            <a:xfrm>
              <a:off x="1378" y="1345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95985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0" name="Oval 151"/>
            <p:cNvSpPr>
              <a:spLocks noChangeArrowheads="1"/>
            </p:cNvSpPr>
            <p:nvPr/>
          </p:nvSpPr>
          <p:spPr bwMode="auto">
            <a:xfrm>
              <a:off x="1528" y="1158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1" name="Oval 152"/>
            <p:cNvSpPr>
              <a:spLocks noChangeArrowheads="1"/>
            </p:cNvSpPr>
            <p:nvPr/>
          </p:nvSpPr>
          <p:spPr bwMode="auto">
            <a:xfrm>
              <a:off x="1293" y="1224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2" name="Oval 153"/>
            <p:cNvSpPr>
              <a:spLocks noChangeArrowheads="1"/>
            </p:cNvSpPr>
            <p:nvPr/>
          </p:nvSpPr>
          <p:spPr bwMode="auto">
            <a:xfrm>
              <a:off x="1313" y="1114"/>
              <a:ext cx="111" cy="4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3" name="Oval 154"/>
            <p:cNvSpPr>
              <a:spLocks noChangeArrowheads="1"/>
            </p:cNvSpPr>
            <p:nvPr/>
          </p:nvSpPr>
          <p:spPr bwMode="auto">
            <a:xfrm>
              <a:off x="1081" y="1168"/>
              <a:ext cx="110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4" name="Oval 155"/>
            <p:cNvSpPr>
              <a:spLocks noChangeArrowheads="1"/>
            </p:cNvSpPr>
            <p:nvPr/>
          </p:nvSpPr>
          <p:spPr bwMode="auto">
            <a:xfrm>
              <a:off x="876" y="1123"/>
              <a:ext cx="111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5" name="Oval 156"/>
            <p:cNvSpPr>
              <a:spLocks noChangeArrowheads="1"/>
            </p:cNvSpPr>
            <p:nvPr/>
          </p:nvSpPr>
          <p:spPr bwMode="auto">
            <a:xfrm>
              <a:off x="874" y="1218"/>
              <a:ext cx="110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6" name="Oval 157"/>
            <p:cNvSpPr>
              <a:spLocks noChangeArrowheads="1"/>
            </p:cNvSpPr>
            <p:nvPr/>
          </p:nvSpPr>
          <p:spPr bwMode="auto">
            <a:xfrm>
              <a:off x="679" y="1172"/>
              <a:ext cx="111" cy="4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7" name="Oval 158"/>
            <p:cNvSpPr>
              <a:spLocks noChangeArrowheads="1"/>
            </p:cNvSpPr>
            <p:nvPr/>
          </p:nvSpPr>
          <p:spPr bwMode="auto">
            <a:xfrm>
              <a:off x="410" y="1234"/>
              <a:ext cx="110" cy="4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8" name="Oval 159"/>
            <p:cNvSpPr>
              <a:spLocks noChangeArrowheads="1"/>
            </p:cNvSpPr>
            <p:nvPr/>
          </p:nvSpPr>
          <p:spPr bwMode="auto">
            <a:xfrm>
              <a:off x="433" y="1102"/>
              <a:ext cx="111" cy="4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9" name="Oval 160"/>
            <p:cNvSpPr>
              <a:spLocks noChangeArrowheads="1"/>
            </p:cNvSpPr>
            <p:nvPr/>
          </p:nvSpPr>
          <p:spPr bwMode="auto">
            <a:xfrm>
              <a:off x="118" y="1314"/>
              <a:ext cx="110" cy="4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0" name="Oval 161"/>
            <p:cNvSpPr>
              <a:spLocks noChangeArrowheads="1"/>
            </p:cNvSpPr>
            <p:nvPr/>
          </p:nvSpPr>
          <p:spPr bwMode="auto">
            <a:xfrm>
              <a:off x="857" y="1003"/>
              <a:ext cx="100" cy="37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1" name="Oval 162"/>
            <p:cNvSpPr>
              <a:spLocks noChangeArrowheads="1"/>
            </p:cNvSpPr>
            <p:nvPr/>
          </p:nvSpPr>
          <p:spPr bwMode="auto">
            <a:xfrm>
              <a:off x="1340" y="1015"/>
              <a:ext cx="100" cy="38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2" name="Oval 163"/>
            <p:cNvSpPr>
              <a:spLocks noChangeArrowheads="1"/>
            </p:cNvSpPr>
            <p:nvPr/>
          </p:nvSpPr>
          <p:spPr bwMode="auto">
            <a:xfrm>
              <a:off x="1738" y="1010"/>
              <a:ext cx="100" cy="37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3" name="Oval 164"/>
            <p:cNvSpPr>
              <a:spLocks noChangeArrowheads="1"/>
            </p:cNvSpPr>
            <p:nvPr/>
          </p:nvSpPr>
          <p:spPr bwMode="auto">
            <a:xfrm>
              <a:off x="2115" y="1003"/>
              <a:ext cx="99" cy="38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4" name="Oval 165"/>
            <p:cNvSpPr>
              <a:spLocks noChangeArrowheads="1"/>
            </p:cNvSpPr>
            <p:nvPr/>
          </p:nvSpPr>
          <p:spPr bwMode="auto">
            <a:xfrm>
              <a:off x="2319" y="943"/>
              <a:ext cx="100" cy="38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5" name="Oval 166"/>
            <p:cNvSpPr>
              <a:spLocks noChangeArrowheads="1"/>
            </p:cNvSpPr>
            <p:nvPr/>
          </p:nvSpPr>
          <p:spPr bwMode="auto">
            <a:xfrm>
              <a:off x="2600" y="997"/>
              <a:ext cx="100" cy="38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6" name="Oval 167"/>
            <p:cNvSpPr>
              <a:spLocks noChangeArrowheads="1"/>
            </p:cNvSpPr>
            <p:nvPr/>
          </p:nvSpPr>
          <p:spPr bwMode="auto">
            <a:xfrm>
              <a:off x="1666" y="1422"/>
              <a:ext cx="105" cy="50"/>
            </a:xfrm>
            <a:prstGeom prst="ellipse">
              <a:avLst/>
            </a:prstGeom>
            <a:gradFill rotWithShape="0">
              <a:gsLst>
                <a:gs pos="0">
                  <a:srgbClr val="565681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7" name="Oval 168"/>
            <p:cNvSpPr>
              <a:spLocks noChangeArrowheads="1"/>
            </p:cNvSpPr>
            <p:nvPr/>
          </p:nvSpPr>
          <p:spPr bwMode="auto">
            <a:xfrm>
              <a:off x="2556" y="1518"/>
              <a:ext cx="122" cy="50"/>
            </a:xfrm>
            <a:prstGeom prst="ellipse">
              <a:avLst/>
            </a:prstGeom>
            <a:gradFill rotWithShape="0">
              <a:gsLst>
                <a:gs pos="0">
                  <a:srgbClr val="505078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8" name="Oval 169"/>
            <p:cNvSpPr>
              <a:spLocks noChangeArrowheads="1"/>
            </p:cNvSpPr>
            <p:nvPr/>
          </p:nvSpPr>
          <p:spPr bwMode="auto">
            <a:xfrm>
              <a:off x="3618" y="1289"/>
              <a:ext cx="111" cy="50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9" name="Oval 170"/>
            <p:cNvSpPr>
              <a:spLocks noChangeArrowheads="1"/>
            </p:cNvSpPr>
            <p:nvPr/>
          </p:nvSpPr>
          <p:spPr bwMode="auto">
            <a:xfrm>
              <a:off x="3790" y="1214"/>
              <a:ext cx="110" cy="50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0" name="Oval 171"/>
            <p:cNvSpPr>
              <a:spLocks noChangeArrowheads="1"/>
            </p:cNvSpPr>
            <p:nvPr/>
          </p:nvSpPr>
          <p:spPr bwMode="auto">
            <a:xfrm>
              <a:off x="2133" y="910"/>
              <a:ext cx="78" cy="3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1" name="Oval 172"/>
            <p:cNvSpPr>
              <a:spLocks noChangeArrowheads="1"/>
            </p:cNvSpPr>
            <p:nvPr/>
          </p:nvSpPr>
          <p:spPr bwMode="auto">
            <a:xfrm>
              <a:off x="1263" y="910"/>
              <a:ext cx="78" cy="3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2" name="Oval 173"/>
            <p:cNvSpPr>
              <a:spLocks noChangeArrowheads="1"/>
            </p:cNvSpPr>
            <p:nvPr/>
          </p:nvSpPr>
          <p:spPr bwMode="auto">
            <a:xfrm>
              <a:off x="1470" y="871"/>
              <a:ext cx="78" cy="3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3" name="Oval 174"/>
            <p:cNvSpPr>
              <a:spLocks noChangeArrowheads="1"/>
            </p:cNvSpPr>
            <p:nvPr/>
          </p:nvSpPr>
          <p:spPr bwMode="auto">
            <a:xfrm>
              <a:off x="1649" y="826"/>
              <a:ext cx="82" cy="3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4" name="Oval 175"/>
            <p:cNvSpPr>
              <a:spLocks noChangeArrowheads="1"/>
            </p:cNvSpPr>
            <p:nvPr/>
          </p:nvSpPr>
          <p:spPr bwMode="auto">
            <a:xfrm>
              <a:off x="1917" y="871"/>
              <a:ext cx="83" cy="3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5" name="Oval 176"/>
            <p:cNvSpPr>
              <a:spLocks noChangeArrowheads="1"/>
            </p:cNvSpPr>
            <p:nvPr/>
          </p:nvSpPr>
          <p:spPr bwMode="auto">
            <a:xfrm>
              <a:off x="1719" y="925"/>
              <a:ext cx="82" cy="3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6" name="Oval 177"/>
            <p:cNvSpPr>
              <a:spLocks noChangeArrowheads="1"/>
            </p:cNvSpPr>
            <p:nvPr/>
          </p:nvSpPr>
          <p:spPr bwMode="auto">
            <a:xfrm>
              <a:off x="1912" y="959"/>
              <a:ext cx="94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7" name="Oval 178"/>
            <p:cNvSpPr>
              <a:spLocks noChangeArrowheads="1"/>
            </p:cNvSpPr>
            <p:nvPr/>
          </p:nvSpPr>
          <p:spPr bwMode="auto">
            <a:xfrm>
              <a:off x="1540" y="964"/>
              <a:ext cx="88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8" name="Oval 179"/>
            <p:cNvSpPr>
              <a:spLocks noChangeArrowheads="1"/>
            </p:cNvSpPr>
            <p:nvPr/>
          </p:nvSpPr>
          <p:spPr bwMode="auto">
            <a:xfrm>
              <a:off x="1075" y="955"/>
              <a:ext cx="100" cy="44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09" name="Oval 180"/>
            <p:cNvSpPr>
              <a:spLocks noChangeArrowheads="1"/>
            </p:cNvSpPr>
            <p:nvPr/>
          </p:nvSpPr>
          <p:spPr bwMode="auto">
            <a:xfrm>
              <a:off x="1982" y="4029"/>
              <a:ext cx="194" cy="104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0" name="Oval 181"/>
            <p:cNvSpPr>
              <a:spLocks noChangeArrowheads="1"/>
            </p:cNvSpPr>
            <p:nvPr/>
          </p:nvSpPr>
          <p:spPr bwMode="auto">
            <a:xfrm>
              <a:off x="2459" y="3673"/>
              <a:ext cx="195" cy="111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1" name="Oval 182"/>
            <p:cNvSpPr>
              <a:spLocks noChangeArrowheads="1"/>
            </p:cNvSpPr>
            <p:nvPr/>
          </p:nvSpPr>
          <p:spPr bwMode="auto">
            <a:xfrm>
              <a:off x="3237" y="3123"/>
              <a:ext cx="167" cy="94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2" name="Oval 183"/>
            <p:cNvSpPr>
              <a:spLocks noChangeArrowheads="1"/>
            </p:cNvSpPr>
            <p:nvPr/>
          </p:nvSpPr>
          <p:spPr bwMode="auto">
            <a:xfrm>
              <a:off x="3549" y="2882"/>
              <a:ext cx="156" cy="88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3" name="Oval 184"/>
            <p:cNvSpPr>
              <a:spLocks noChangeArrowheads="1"/>
            </p:cNvSpPr>
            <p:nvPr/>
          </p:nvSpPr>
          <p:spPr bwMode="auto">
            <a:xfrm>
              <a:off x="2891" y="3379"/>
              <a:ext cx="167" cy="94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4" name="Oval 185"/>
            <p:cNvSpPr>
              <a:spLocks noChangeArrowheads="1"/>
            </p:cNvSpPr>
            <p:nvPr/>
          </p:nvSpPr>
          <p:spPr bwMode="auto">
            <a:xfrm>
              <a:off x="3868" y="2659"/>
              <a:ext cx="150" cy="83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5" name="Oval 186"/>
            <p:cNvSpPr>
              <a:spLocks noChangeArrowheads="1"/>
            </p:cNvSpPr>
            <p:nvPr/>
          </p:nvSpPr>
          <p:spPr bwMode="auto">
            <a:xfrm>
              <a:off x="4089" y="2477"/>
              <a:ext cx="155" cy="88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6" name="Oval 187"/>
            <p:cNvSpPr>
              <a:spLocks noChangeArrowheads="1"/>
            </p:cNvSpPr>
            <p:nvPr/>
          </p:nvSpPr>
          <p:spPr bwMode="auto">
            <a:xfrm>
              <a:off x="4326" y="2316"/>
              <a:ext cx="133" cy="71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7" name="Oval 188"/>
            <p:cNvSpPr>
              <a:spLocks noChangeArrowheads="1"/>
            </p:cNvSpPr>
            <p:nvPr/>
          </p:nvSpPr>
          <p:spPr bwMode="auto">
            <a:xfrm>
              <a:off x="4711" y="2024"/>
              <a:ext cx="133" cy="72"/>
            </a:xfrm>
            <a:prstGeom prst="ellipse">
              <a:avLst/>
            </a:prstGeom>
            <a:gradFill rotWithShape="0">
              <a:gsLst>
                <a:gs pos="0">
                  <a:srgbClr val="31314A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8" name="Oval 189"/>
            <p:cNvSpPr>
              <a:spLocks noChangeArrowheads="1"/>
            </p:cNvSpPr>
            <p:nvPr/>
          </p:nvSpPr>
          <p:spPr bwMode="auto">
            <a:xfrm>
              <a:off x="4532" y="2164"/>
              <a:ext cx="138" cy="60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19" name="Oval 190"/>
            <p:cNvSpPr>
              <a:spLocks noChangeArrowheads="1"/>
            </p:cNvSpPr>
            <p:nvPr/>
          </p:nvSpPr>
          <p:spPr bwMode="auto">
            <a:xfrm>
              <a:off x="4862" y="1922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0" name="Oval 191"/>
            <p:cNvSpPr>
              <a:spLocks noChangeArrowheads="1"/>
            </p:cNvSpPr>
            <p:nvPr/>
          </p:nvSpPr>
          <p:spPr bwMode="auto">
            <a:xfrm>
              <a:off x="5008" y="1809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34344E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1" name="Oval 192"/>
            <p:cNvSpPr>
              <a:spLocks noChangeArrowheads="1"/>
            </p:cNvSpPr>
            <p:nvPr/>
          </p:nvSpPr>
          <p:spPr bwMode="auto">
            <a:xfrm>
              <a:off x="5160" y="1704"/>
              <a:ext cx="122" cy="49"/>
            </a:xfrm>
            <a:prstGeom prst="ellipse">
              <a:avLst/>
            </a:prstGeom>
            <a:gradFill rotWithShape="0">
              <a:gsLst>
                <a:gs pos="0">
                  <a:srgbClr val="4A4A6F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2" name="Oval 193"/>
            <p:cNvSpPr>
              <a:spLocks noChangeArrowheads="1"/>
            </p:cNvSpPr>
            <p:nvPr/>
          </p:nvSpPr>
          <p:spPr bwMode="auto">
            <a:xfrm>
              <a:off x="5276" y="1616"/>
              <a:ext cx="123" cy="50"/>
            </a:xfrm>
            <a:prstGeom prst="ellipse">
              <a:avLst/>
            </a:prstGeom>
            <a:gradFill rotWithShape="0">
              <a:gsLst>
                <a:gs pos="0">
                  <a:srgbClr val="4A4A6F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3" name="Oval 194"/>
            <p:cNvSpPr>
              <a:spLocks noChangeArrowheads="1"/>
            </p:cNvSpPr>
            <p:nvPr/>
          </p:nvSpPr>
          <p:spPr bwMode="auto">
            <a:xfrm>
              <a:off x="5397" y="1523"/>
              <a:ext cx="122" cy="50"/>
            </a:xfrm>
            <a:prstGeom prst="ellipse">
              <a:avLst/>
            </a:prstGeom>
            <a:gradFill rotWithShape="0">
              <a:gsLst>
                <a:gs pos="0">
                  <a:srgbClr val="4A4A6F"/>
                </a:gs>
                <a:gs pos="100000">
                  <a:srgbClr val="5B5B8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4" name="Oval 195"/>
            <p:cNvSpPr>
              <a:spLocks noChangeArrowheads="1"/>
            </p:cNvSpPr>
            <p:nvPr/>
          </p:nvSpPr>
          <p:spPr bwMode="auto">
            <a:xfrm>
              <a:off x="3254" y="4073"/>
              <a:ext cx="195" cy="105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5" name="Oval 196"/>
            <p:cNvSpPr>
              <a:spLocks noChangeArrowheads="1"/>
            </p:cNvSpPr>
            <p:nvPr/>
          </p:nvSpPr>
          <p:spPr bwMode="auto">
            <a:xfrm>
              <a:off x="3650" y="3695"/>
              <a:ext cx="195" cy="110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6" name="Oval 197"/>
            <p:cNvSpPr>
              <a:spLocks noChangeArrowheads="1"/>
            </p:cNvSpPr>
            <p:nvPr/>
          </p:nvSpPr>
          <p:spPr bwMode="auto">
            <a:xfrm>
              <a:off x="4772" y="3707"/>
              <a:ext cx="200" cy="105"/>
            </a:xfrm>
            <a:prstGeom prst="ellipse">
              <a:avLst/>
            </a:prstGeom>
            <a:gradFill rotWithShape="0">
              <a:gsLst>
                <a:gs pos="0">
                  <a:srgbClr val="27273B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7" name="Oval 198"/>
            <p:cNvSpPr>
              <a:spLocks noChangeArrowheads="1"/>
            </p:cNvSpPr>
            <p:nvPr/>
          </p:nvSpPr>
          <p:spPr bwMode="auto">
            <a:xfrm>
              <a:off x="4490" y="4051"/>
              <a:ext cx="195" cy="104"/>
            </a:xfrm>
            <a:prstGeom prst="ellipse">
              <a:avLst/>
            </a:prstGeom>
            <a:gradFill rotWithShape="0">
              <a:gsLst>
                <a:gs pos="0">
                  <a:srgbClr val="27273B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8" name="Oval 199"/>
            <p:cNvSpPr>
              <a:spLocks noChangeArrowheads="1"/>
            </p:cNvSpPr>
            <p:nvPr/>
          </p:nvSpPr>
          <p:spPr bwMode="auto">
            <a:xfrm>
              <a:off x="3988" y="3398"/>
              <a:ext cx="167" cy="95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29" name="Oval 200"/>
            <p:cNvSpPr>
              <a:spLocks noChangeArrowheads="1"/>
            </p:cNvSpPr>
            <p:nvPr/>
          </p:nvSpPr>
          <p:spPr bwMode="auto">
            <a:xfrm>
              <a:off x="4262" y="3143"/>
              <a:ext cx="166" cy="94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0" name="Oval 201"/>
            <p:cNvSpPr>
              <a:spLocks noChangeArrowheads="1"/>
            </p:cNvSpPr>
            <p:nvPr/>
          </p:nvSpPr>
          <p:spPr bwMode="auto">
            <a:xfrm>
              <a:off x="5043" y="3420"/>
              <a:ext cx="166" cy="94"/>
            </a:xfrm>
            <a:prstGeom prst="ellipse">
              <a:avLst/>
            </a:prstGeom>
            <a:gradFill rotWithShape="0">
              <a:gsLst>
                <a:gs pos="0">
                  <a:srgbClr val="27273B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1" name="Oval 202"/>
            <p:cNvSpPr>
              <a:spLocks noChangeArrowheads="1"/>
            </p:cNvSpPr>
            <p:nvPr/>
          </p:nvSpPr>
          <p:spPr bwMode="auto">
            <a:xfrm>
              <a:off x="4552" y="2875"/>
              <a:ext cx="155" cy="82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2" name="Oval 203"/>
            <p:cNvSpPr>
              <a:spLocks noChangeArrowheads="1"/>
            </p:cNvSpPr>
            <p:nvPr/>
          </p:nvSpPr>
          <p:spPr bwMode="auto">
            <a:xfrm>
              <a:off x="5292" y="3118"/>
              <a:ext cx="167" cy="94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3" name="Oval 204"/>
            <p:cNvSpPr>
              <a:spLocks noChangeArrowheads="1"/>
            </p:cNvSpPr>
            <p:nvPr/>
          </p:nvSpPr>
          <p:spPr bwMode="auto">
            <a:xfrm>
              <a:off x="5496" y="2881"/>
              <a:ext cx="155" cy="88"/>
            </a:xfrm>
            <a:prstGeom prst="ellipse">
              <a:avLst/>
            </a:prstGeom>
            <a:gradFill rotWithShape="0">
              <a:gsLst>
                <a:gs pos="0">
                  <a:srgbClr val="27273B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4" name="Oval 205"/>
            <p:cNvSpPr>
              <a:spLocks noChangeArrowheads="1"/>
            </p:cNvSpPr>
            <p:nvPr/>
          </p:nvSpPr>
          <p:spPr bwMode="auto">
            <a:xfrm>
              <a:off x="4771" y="2675"/>
              <a:ext cx="155" cy="82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5" name="Oval 206"/>
            <p:cNvSpPr>
              <a:spLocks noChangeArrowheads="1"/>
            </p:cNvSpPr>
            <p:nvPr/>
          </p:nvSpPr>
          <p:spPr bwMode="auto">
            <a:xfrm>
              <a:off x="4965" y="2490"/>
              <a:ext cx="155" cy="83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6" name="Oval 207"/>
            <p:cNvSpPr>
              <a:spLocks noChangeArrowheads="1"/>
            </p:cNvSpPr>
            <p:nvPr/>
          </p:nvSpPr>
          <p:spPr bwMode="auto">
            <a:xfrm>
              <a:off x="5443" y="2054"/>
              <a:ext cx="133" cy="72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7" name="Oval 208"/>
            <p:cNvSpPr>
              <a:spLocks noChangeArrowheads="1"/>
            </p:cNvSpPr>
            <p:nvPr/>
          </p:nvSpPr>
          <p:spPr bwMode="auto">
            <a:xfrm>
              <a:off x="5160" y="2316"/>
              <a:ext cx="139" cy="72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8" name="Oval 209"/>
            <p:cNvSpPr>
              <a:spLocks noChangeArrowheads="1"/>
            </p:cNvSpPr>
            <p:nvPr/>
          </p:nvSpPr>
          <p:spPr bwMode="auto">
            <a:xfrm>
              <a:off x="5317" y="2178"/>
              <a:ext cx="133" cy="60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39" name="Oval 210"/>
            <p:cNvSpPr>
              <a:spLocks noChangeArrowheads="1"/>
            </p:cNvSpPr>
            <p:nvPr/>
          </p:nvSpPr>
          <p:spPr bwMode="auto">
            <a:xfrm>
              <a:off x="5580" y="1935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3A3A57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40" name="Oval 211"/>
            <p:cNvSpPr>
              <a:spLocks noChangeArrowheads="1"/>
            </p:cNvSpPr>
            <p:nvPr/>
          </p:nvSpPr>
          <p:spPr bwMode="auto">
            <a:xfrm>
              <a:off x="5688" y="1813"/>
              <a:ext cx="127" cy="60"/>
            </a:xfrm>
            <a:prstGeom prst="ellipse">
              <a:avLst/>
            </a:prstGeom>
            <a:gradFill rotWithShape="0">
              <a:gsLst>
                <a:gs pos="0">
                  <a:srgbClr val="3A3A57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41" name="Oval 212"/>
            <p:cNvSpPr>
              <a:spLocks noChangeArrowheads="1"/>
            </p:cNvSpPr>
            <p:nvPr/>
          </p:nvSpPr>
          <p:spPr bwMode="auto">
            <a:xfrm>
              <a:off x="5662" y="2682"/>
              <a:ext cx="155" cy="82"/>
            </a:xfrm>
            <a:prstGeom prst="ellipse">
              <a:avLst/>
            </a:prstGeom>
            <a:gradFill rotWithShape="0">
              <a:gsLst>
                <a:gs pos="0">
                  <a:srgbClr val="37375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42" name="Oval 213"/>
            <p:cNvSpPr>
              <a:spLocks noChangeArrowheads="1"/>
            </p:cNvSpPr>
            <p:nvPr/>
          </p:nvSpPr>
          <p:spPr bwMode="auto">
            <a:xfrm>
              <a:off x="-66" y="2867"/>
              <a:ext cx="149" cy="88"/>
            </a:xfrm>
            <a:prstGeom prst="ellipse">
              <a:avLst/>
            </a:prstGeom>
            <a:gradFill rotWithShape="0">
              <a:gsLst>
                <a:gs pos="0">
                  <a:srgbClr val="46466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43" name="Oval 214"/>
            <p:cNvSpPr>
              <a:spLocks noChangeArrowheads="1"/>
            </p:cNvSpPr>
            <p:nvPr/>
          </p:nvSpPr>
          <p:spPr bwMode="auto">
            <a:xfrm>
              <a:off x="1" y="2479"/>
              <a:ext cx="155" cy="88"/>
            </a:xfrm>
            <a:prstGeom prst="ellipse">
              <a:avLst/>
            </a:prstGeom>
            <a:gradFill rotWithShape="0">
              <a:gsLst>
                <a:gs pos="0">
                  <a:srgbClr val="4C4C73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44" name="Oval 215"/>
            <p:cNvSpPr>
              <a:spLocks noChangeArrowheads="1"/>
            </p:cNvSpPr>
            <p:nvPr/>
          </p:nvSpPr>
          <p:spPr bwMode="auto">
            <a:xfrm>
              <a:off x="-10" y="1438"/>
              <a:ext cx="105" cy="43"/>
            </a:xfrm>
            <a:prstGeom prst="ellipse">
              <a:avLst/>
            </a:prstGeom>
            <a:gradFill rotWithShape="0">
              <a:gsLst>
                <a:gs pos="0">
                  <a:srgbClr val="5C5C8A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45" name="Oval 216"/>
            <p:cNvSpPr>
              <a:spLocks noChangeArrowheads="1"/>
            </p:cNvSpPr>
            <p:nvPr/>
          </p:nvSpPr>
          <p:spPr bwMode="auto">
            <a:xfrm>
              <a:off x="5623" y="4012"/>
              <a:ext cx="200" cy="105"/>
            </a:xfrm>
            <a:prstGeom prst="ellipse">
              <a:avLst/>
            </a:prstGeom>
            <a:gradFill rotWithShape="0">
              <a:gsLst>
                <a:gs pos="0">
                  <a:srgbClr val="27273B"/>
                </a:gs>
                <a:gs pos="100000">
                  <a:srgbClr val="666699"/>
                </a:gs>
              </a:gsLst>
              <a:lin ang="135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265" name="Rectangle 21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844675"/>
            <a:ext cx="7770813" cy="173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2266" name="Rectangle 218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3638"/>
            <a:ext cx="2132013" cy="4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6" charset="0"/>
                <a:cs typeface="Segoe UI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67" name="Rectangle 219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40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buSzPct val="45000"/>
              <a:buFont typeface="StarSymbol" charset="0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6" charset="0"/>
                <a:cs typeface="Segoe UI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68" name="Rectangle 220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3638"/>
            <a:ext cx="2132013" cy="4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SzPct val="45000"/>
              <a:buFont typeface="StarSymbol" charset="0"/>
              <a:buNone/>
              <a:tabLst>
                <a:tab pos="723900" algn="l"/>
                <a:tab pos="1447800" algn="l"/>
              </a:tabLst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6" charset="0"/>
                <a:cs typeface="Segoe UI" charset="0"/>
              </a:defRPr>
            </a:lvl1pPr>
          </a:lstStyle>
          <a:p>
            <a:pPr>
              <a:defRPr/>
            </a:pPr>
            <a:fld id="{1E243DBD-53FA-419C-8491-6CB1F7E85B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DFDEF6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DFDEF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DFDEF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DFDEF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DFDEF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DFDEF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DFDEF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DFDEF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DFDEF6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533900"/>
          </a:xfrm>
        </p:spPr>
        <p:txBody>
          <a:bodyPr/>
          <a:lstStyle/>
          <a:p>
            <a:pPr lvl="4" indent="-227013" eaLnBrk="1" hangingPunct="1"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/>
              <a:t>		</a:t>
            </a:r>
            <a:r>
              <a:rPr lang="cs-CZ" smtClean="0">
                <a:solidFill>
                  <a:schemeClr val="tx1"/>
                </a:solidFill>
              </a:rPr>
              <a:t>VY__III/ 2__INOVACE__199</a:t>
            </a:r>
          </a:p>
          <a:p>
            <a:pPr lvl="4" indent="-227013" eaLnBrk="1" hangingPunct="1"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smtClean="0"/>
          </a:p>
          <a:p>
            <a:pPr lvl="4" indent="-227013" eaLnBrk="1" hangingPunct="1"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smtClean="0"/>
          </a:p>
          <a:p>
            <a:pPr lvl="4" indent="-227013" eaLnBrk="1" hangingPunct="1"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/>
              <a:t>		</a:t>
            </a:r>
            <a:r>
              <a:rPr lang="cs-CZ" smtClean="0">
                <a:solidFill>
                  <a:schemeClr val="tx1"/>
                </a:solidFill>
              </a:rPr>
              <a:t>Pracovní činnosti</a:t>
            </a:r>
          </a:p>
          <a:p>
            <a:pPr indent="-341313" eaLnBrk="1" hangingPunct="1"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/>
              <a:t>		</a:t>
            </a:r>
          </a:p>
          <a:p>
            <a:pPr indent="-341313" eaLnBrk="1" hangingPunct="1"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smtClean="0"/>
          </a:p>
          <a:p>
            <a:pPr indent="-341313" eaLnBrk="1" hangingPunct="1"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smtClean="0"/>
          </a:p>
          <a:p>
            <a:pPr indent="-341313" algn="ctr" eaLnBrk="1" hangingPunct="1"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>
                <a:solidFill>
                  <a:schemeClr val="tx1"/>
                </a:solidFill>
              </a:rPr>
              <a:t>Window color - MANDALA</a:t>
            </a:r>
          </a:p>
          <a:p>
            <a:pPr indent="-341313" eaLnBrk="1" hangingPunct="1">
              <a:buClr>
                <a:srgbClr val="9999FF"/>
              </a:buClr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1163" y="274638"/>
            <a:ext cx="2535237" cy="893762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10240">
    <p:push dir="d"/>
  </p:transition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500000"/>
                                  </p:iterate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repl">
                                        <p:cTn id="11" dur="500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repl">
                                        <p:cTn id="16" dur="500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repl">
                                        <p:cTn id="21" dur="500"/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repl">
                                        <p:cTn id="26" dur="500"/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1"/>
          <p:cNvGrpSpPr>
            <a:grpSpLocks/>
          </p:cNvGrpSpPr>
          <p:nvPr/>
        </p:nvGrpSpPr>
        <p:grpSpPr bwMode="auto">
          <a:xfrm>
            <a:off x="1146175" y="768350"/>
            <a:ext cx="7542213" cy="5789613"/>
            <a:chOff x="720" y="480"/>
            <a:chExt cx="4751" cy="3647"/>
          </a:xfrm>
        </p:grpSpPr>
        <p:grpSp>
          <p:nvGrpSpPr>
            <p:cNvPr id="3076" name="Group 2"/>
            <p:cNvGrpSpPr>
              <a:grpSpLocks/>
            </p:cNvGrpSpPr>
            <p:nvPr/>
          </p:nvGrpSpPr>
          <p:grpSpPr bwMode="auto">
            <a:xfrm>
              <a:off x="721" y="481"/>
              <a:ext cx="4748" cy="3644"/>
              <a:chOff x="721" y="481"/>
              <a:chExt cx="4748" cy="3644"/>
            </a:xfrm>
          </p:grpSpPr>
          <p:grpSp>
            <p:nvGrpSpPr>
              <p:cNvPr id="3078" name="Group 3"/>
              <p:cNvGrpSpPr>
                <a:grpSpLocks/>
              </p:cNvGrpSpPr>
              <p:nvPr/>
            </p:nvGrpSpPr>
            <p:grpSpPr bwMode="auto">
              <a:xfrm>
                <a:off x="721" y="481"/>
                <a:ext cx="891" cy="282"/>
                <a:chOff x="721" y="481"/>
                <a:chExt cx="891" cy="282"/>
              </a:xfrm>
            </p:grpSpPr>
            <p:sp>
              <p:nvSpPr>
                <p:cNvPr id="3148" name="Rectangle 4"/>
                <p:cNvSpPr>
                  <a:spLocks noChangeArrowheads="1"/>
                </p:cNvSpPr>
                <p:nvPr/>
              </p:nvSpPr>
              <p:spPr bwMode="auto">
                <a:xfrm>
                  <a:off x="749" y="481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Autor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chemeClr val="tx1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49" name="Rectangle 5"/>
                <p:cNvSpPr>
                  <a:spLocks noChangeArrowheads="1"/>
                </p:cNvSpPr>
                <p:nvPr/>
              </p:nvSpPr>
              <p:spPr bwMode="auto">
                <a:xfrm>
                  <a:off x="721" y="481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79" name="Group 6"/>
              <p:cNvGrpSpPr>
                <a:grpSpLocks/>
              </p:cNvGrpSpPr>
              <p:nvPr/>
            </p:nvGrpSpPr>
            <p:grpSpPr bwMode="auto">
              <a:xfrm>
                <a:off x="1613" y="481"/>
                <a:ext cx="3856" cy="282"/>
                <a:chOff x="1613" y="481"/>
                <a:chExt cx="3856" cy="282"/>
              </a:xfrm>
            </p:grpSpPr>
            <p:sp>
              <p:nvSpPr>
                <p:cNvPr id="3146" name="Rectangle 7"/>
                <p:cNvSpPr>
                  <a:spLocks noChangeArrowheads="1"/>
                </p:cNvSpPr>
                <p:nvPr/>
              </p:nvSpPr>
              <p:spPr bwMode="auto">
                <a:xfrm>
                  <a:off x="1641" y="481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Mgr. </a:t>
                  </a: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Jarmila Borecká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3147" name="Rectangle 8"/>
                <p:cNvSpPr>
                  <a:spLocks noChangeArrowheads="1"/>
                </p:cNvSpPr>
                <p:nvPr/>
              </p:nvSpPr>
              <p:spPr bwMode="auto">
                <a:xfrm>
                  <a:off x="1613" y="481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0" name="Group 9"/>
              <p:cNvGrpSpPr>
                <a:grpSpLocks/>
              </p:cNvGrpSpPr>
              <p:nvPr/>
            </p:nvGrpSpPr>
            <p:grpSpPr bwMode="auto">
              <a:xfrm>
                <a:off x="721" y="765"/>
                <a:ext cx="891" cy="283"/>
                <a:chOff x="721" y="765"/>
                <a:chExt cx="891" cy="283"/>
              </a:xfrm>
            </p:grpSpPr>
            <p:sp>
              <p:nvSpPr>
                <p:cNvPr id="3144" name="Rectangle 10"/>
                <p:cNvSpPr>
                  <a:spLocks noChangeArrowheads="1"/>
                </p:cNvSpPr>
                <p:nvPr/>
              </p:nvSpPr>
              <p:spPr bwMode="auto">
                <a:xfrm>
                  <a:off x="771" y="766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Datum (období) vzniku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45" name="Rectangle 11"/>
                <p:cNvSpPr>
                  <a:spLocks noChangeArrowheads="1"/>
                </p:cNvSpPr>
                <p:nvPr/>
              </p:nvSpPr>
              <p:spPr bwMode="auto">
                <a:xfrm>
                  <a:off x="721" y="765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1" name="Group 12"/>
              <p:cNvGrpSpPr>
                <a:grpSpLocks/>
              </p:cNvGrpSpPr>
              <p:nvPr/>
            </p:nvGrpSpPr>
            <p:grpSpPr bwMode="auto">
              <a:xfrm>
                <a:off x="1613" y="765"/>
                <a:ext cx="3856" cy="282"/>
                <a:chOff x="1613" y="765"/>
                <a:chExt cx="3856" cy="282"/>
              </a:xfrm>
            </p:grpSpPr>
            <p:sp>
              <p:nvSpPr>
                <p:cNvPr id="3142" name="Rectangle 13"/>
                <p:cNvSpPr>
                  <a:spLocks noChangeArrowheads="1"/>
                </p:cNvSpPr>
                <p:nvPr/>
              </p:nvSpPr>
              <p:spPr bwMode="auto">
                <a:xfrm>
                  <a:off x="1641" y="765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12. 5. 2012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3143" name="Rectangle 14"/>
                <p:cNvSpPr>
                  <a:spLocks noChangeArrowheads="1"/>
                </p:cNvSpPr>
                <p:nvPr/>
              </p:nvSpPr>
              <p:spPr bwMode="auto">
                <a:xfrm>
                  <a:off x="1613" y="765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2" name="Group 15"/>
              <p:cNvGrpSpPr>
                <a:grpSpLocks/>
              </p:cNvGrpSpPr>
              <p:nvPr/>
            </p:nvGrpSpPr>
            <p:grpSpPr bwMode="auto">
              <a:xfrm>
                <a:off x="735" y="1047"/>
                <a:ext cx="927" cy="282"/>
                <a:chOff x="735" y="1047"/>
                <a:chExt cx="927" cy="282"/>
              </a:xfrm>
            </p:grpSpPr>
            <p:sp>
              <p:nvSpPr>
                <p:cNvPr id="3140" name="Rectangle 16"/>
                <p:cNvSpPr>
                  <a:spLocks noChangeArrowheads="1"/>
                </p:cNvSpPr>
                <p:nvPr/>
              </p:nvSpPr>
              <p:spPr bwMode="auto">
                <a:xfrm>
                  <a:off x="735" y="1047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Ročník a typ školy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41" name="Rectangle 17"/>
                <p:cNvSpPr>
                  <a:spLocks noChangeArrowheads="1"/>
                </p:cNvSpPr>
                <p:nvPr/>
              </p:nvSpPr>
              <p:spPr bwMode="auto">
                <a:xfrm>
                  <a:off x="771" y="1047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3" name="Group 18"/>
              <p:cNvGrpSpPr>
                <a:grpSpLocks/>
              </p:cNvGrpSpPr>
              <p:nvPr/>
            </p:nvGrpSpPr>
            <p:grpSpPr bwMode="auto">
              <a:xfrm>
                <a:off x="1613" y="1048"/>
                <a:ext cx="3856" cy="282"/>
                <a:chOff x="1613" y="1048"/>
                <a:chExt cx="3856" cy="282"/>
              </a:xfrm>
            </p:grpSpPr>
            <p:sp>
              <p:nvSpPr>
                <p:cNvPr id="3138" name="Rectangle 19"/>
                <p:cNvSpPr>
                  <a:spLocks noChangeArrowheads="1"/>
                </p:cNvSpPr>
                <p:nvPr/>
              </p:nvSpPr>
              <p:spPr bwMode="auto">
                <a:xfrm>
                  <a:off x="1641" y="1048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5. – 9. </a:t>
                  </a: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 ročník ZŠ praktické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39" name="Rectangle 20"/>
                <p:cNvSpPr>
                  <a:spLocks noChangeArrowheads="1"/>
                </p:cNvSpPr>
                <p:nvPr/>
              </p:nvSpPr>
              <p:spPr bwMode="auto">
                <a:xfrm>
                  <a:off x="1613" y="1048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4" name="Group 21"/>
              <p:cNvGrpSpPr>
                <a:grpSpLocks/>
              </p:cNvGrpSpPr>
              <p:nvPr/>
            </p:nvGrpSpPr>
            <p:grpSpPr bwMode="auto">
              <a:xfrm>
                <a:off x="721" y="1332"/>
                <a:ext cx="891" cy="282"/>
                <a:chOff x="721" y="1332"/>
                <a:chExt cx="891" cy="282"/>
              </a:xfrm>
            </p:grpSpPr>
            <p:sp>
              <p:nvSpPr>
                <p:cNvPr id="3136" name="Rectangle 22"/>
                <p:cNvSpPr>
                  <a:spLocks noChangeArrowheads="1"/>
                </p:cNvSpPr>
                <p:nvPr/>
              </p:nvSpPr>
              <p:spPr bwMode="auto">
                <a:xfrm>
                  <a:off x="765" y="1332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ŠVP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37" name="Rectangle 23"/>
                <p:cNvSpPr>
                  <a:spLocks noChangeArrowheads="1"/>
                </p:cNvSpPr>
                <p:nvPr/>
              </p:nvSpPr>
              <p:spPr bwMode="auto">
                <a:xfrm>
                  <a:off x="721" y="1332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5" name="Group 24"/>
              <p:cNvGrpSpPr>
                <a:grpSpLocks/>
              </p:cNvGrpSpPr>
              <p:nvPr/>
            </p:nvGrpSpPr>
            <p:grpSpPr bwMode="auto">
              <a:xfrm>
                <a:off x="1613" y="1332"/>
                <a:ext cx="3856" cy="282"/>
                <a:chOff x="1613" y="1332"/>
                <a:chExt cx="3856" cy="282"/>
              </a:xfrm>
            </p:grpSpPr>
            <p:sp>
              <p:nvSpPr>
                <p:cNvPr id="3134" name="Rectangle 25"/>
                <p:cNvSpPr>
                  <a:spLocks noChangeArrowheads="1"/>
                </p:cNvSpPr>
                <p:nvPr/>
              </p:nvSpPr>
              <p:spPr bwMode="auto">
                <a:xfrm>
                  <a:off x="1641" y="1332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„Učíme se pro život“, č.j. 580/07, RVP pro ZV, příloha pro LMP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chemeClr val="tx1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35" name="Rectangle 26"/>
                <p:cNvSpPr>
                  <a:spLocks noChangeArrowheads="1"/>
                </p:cNvSpPr>
                <p:nvPr/>
              </p:nvSpPr>
              <p:spPr bwMode="auto">
                <a:xfrm>
                  <a:off x="1613" y="1332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6" name="Group 27"/>
              <p:cNvGrpSpPr>
                <a:grpSpLocks/>
              </p:cNvGrpSpPr>
              <p:nvPr/>
            </p:nvGrpSpPr>
            <p:grpSpPr bwMode="auto">
              <a:xfrm>
                <a:off x="721" y="1615"/>
                <a:ext cx="891" cy="282"/>
                <a:chOff x="721" y="1615"/>
                <a:chExt cx="891" cy="282"/>
              </a:xfrm>
            </p:grpSpPr>
            <p:sp>
              <p:nvSpPr>
                <p:cNvPr id="3132" name="Rectangle 28"/>
                <p:cNvSpPr>
                  <a:spLocks noChangeArrowheads="1"/>
                </p:cNvSpPr>
                <p:nvPr/>
              </p:nvSpPr>
              <p:spPr bwMode="auto">
                <a:xfrm>
                  <a:off x="749" y="1615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Vzdělávací oblast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chemeClr val="tx1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33" name="Rectangle 29"/>
                <p:cNvSpPr>
                  <a:spLocks noChangeArrowheads="1"/>
                </p:cNvSpPr>
                <p:nvPr/>
              </p:nvSpPr>
              <p:spPr bwMode="auto">
                <a:xfrm>
                  <a:off x="721" y="1615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7" name="Group 30"/>
              <p:cNvGrpSpPr>
                <a:grpSpLocks/>
              </p:cNvGrpSpPr>
              <p:nvPr/>
            </p:nvGrpSpPr>
            <p:grpSpPr bwMode="auto">
              <a:xfrm>
                <a:off x="1613" y="1615"/>
                <a:ext cx="3856" cy="282"/>
                <a:chOff x="1613" y="1615"/>
                <a:chExt cx="3856" cy="282"/>
              </a:xfrm>
            </p:grpSpPr>
            <p:sp>
              <p:nvSpPr>
                <p:cNvPr id="3130" name="Rectangle 31"/>
                <p:cNvSpPr>
                  <a:spLocks noChangeArrowheads="1"/>
                </p:cNvSpPr>
                <p:nvPr/>
              </p:nvSpPr>
              <p:spPr bwMode="auto">
                <a:xfrm>
                  <a:off x="1641" y="1615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3131" name="Rectangle 32"/>
                <p:cNvSpPr>
                  <a:spLocks noChangeArrowheads="1"/>
                </p:cNvSpPr>
                <p:nvPr/>
              </p:nvSpPr>
              <p:spPr bwMode="auto">
                <a:xfrm>
                  <a:off x="1613" y="1615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8" name="Group 33"/>
              <p:cNvGrpSpPr>
                <a:grpSpLocks/>
              </p:cNvGrpSpPr>
              <p:nvPr/>
            </p:nvGrpSpPr>
            <p:grpSpPr bwMode="auto">
              <a:xfrm>
                <a:off x="721" y="1899"/>
                <a:ext cx="891" cy="282"/>
                <a:chOff x="721" y="1899"/>
                <a:chExt cx="891" cy="282"/>
              </a:xfrm>
            </p:grpSpPr>
            <p:sp>
              <p:nvSpPr>
                <p:cNvPr id="3128" name="Rectangle 34"/>
                <p:cNvSpPr>
                  <a:spLocks noChangeArrowheads="1"/>
                </p:cNvSpPr>
                <p:nvPr/>
              </p:nvSpPr>
              <p:spPr bwMode="auto">
                <a:xfrm>
                  <a:off x="749" y="1899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Vzdělávací obor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29" name="Rectangle 35"/>
                <p:cNvSpPr>
                  <a:spLocks noChangeArrowheads="1"/>
                </p:cNvSpPr>
                <p:nvPr/>
              </p:nvSpPr>
              <p:spPr bwMode="auto">
                <a:xfrm>
                  <a:off x="721" y="1899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89" name="Group 36"/>
              <p:cNvGrpSpPr>
                <a:grpSpLocks/>
              </p:cNvGrpSpPr>
              <p:nvPr/>
            </p:nvGrpSpPr>
            <p:grpSpPr bwMode="auto">
              <a:xfrm>
                <a:off x="1613" y="1899"/>
                <a:ext cx="3856" cy="282"/>
                <a:chOff x="1613" y="1899"/>
                <a:chExt cx="3856" cy="282"/>
              </a:xfrm>
            </p:grpSpPr>
            <p:sp>
              <p:nvSpPr>
                <p:cNvPr id="3126" name="Rectangle 37"/>
                <p:cNvSpPr>
                  <a:spLocks noChangeArrowheads="1"/>
                </p:cNvSpPr>
                <p:nvPr/>
              </p:nvSpPr>
              <p:spPr bwMode="auto">
                <a:xfrm>
                  <a:off x="1641" y="1899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3127" name="Rectangle 38"/>
                <p:cNvSpPr>
                  <a:spLocks noChangeArrowheads="1"/>
                </p:cNvSpPr>
                <p:nvPr/>
              </p:nvSpPr>
              <p:spPr bwMode="auto">
                <a:xfrm>
                  <a:off x="1613" y="1899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0" name="Group 39"/>
              <p:cNvGrpSpPr>
                <a:grpSpLocks/>
              </p:cNvGrpSpPr>
              <p:nvPr/>
            </p:nvGrpSpPr>
            <p:grpSpPr bwMode="auto">
              <a:xfrm>
                <a:off x="721" y="2182"/>
                <a:ext cx="891" cy="282"/>
                <a:chOff x="721" y="2182"/>
                <a:chExt cx="891" cy="282"/>
              </a:xfrm>
            </p:grpSpPr>
            <p:sp>
              <p:nvSpPr>
                <p:cNvPr id="3124" name="Rectangle 40"/>
                <p:cNvSpPr>
                  <a:spLocks noChangeArrowheads="1"/>
                </p:cNvSpPr>
                <p:nvPr/>
              </p:nvSpPr>
              <p:spPr bwMode="auto">
                <a:xfrm>
                  <a:off x="749" y="2182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Vyučovací předmět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25" name="Rectangle 41"/>
                <p:cNvSpPr>
                  <a:spLocks noChangeArrowheads="1"/>
                </p:cNvSpPr>
                <p:nvPr/>
              </p:nvSpPr>
              <p:spPr bwMode="auto">
                <a:xfrm>
                  <a:off x="721" y="2182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1" name="Group 42"/>
              <p:cNvGrpSpPr>
                <a:grpSpLocks/>
              </p:cNvGrpSpPr>
              <p:nvPr/>
            </p:nvGrpSpPr>
            <p:grpSpPr bwMode="auto">
              <a:xfrm>
                <a:off x="1613" y="2182"/>
                <a:ext cx="3856" cy="282"/>
                <a:chOff x="1613" y="2182"/>
                <a:chExt cx="3856" cy="282"/>
              </a:xfrm>
            </p:grpSpPr>
            <p:sp>
              <p:nvSpPr>
                <p:cNvPr id="3122" name="Rectangle 43"/>
                <p:cNvSpPr>
                  <a:spLocks noChangeArrowheads="1"/>
                </p:cNvSpPr>
                <p:nvPr/>
              </p:nvSpPr>
              <p:spPr bwMode="auto">
                <a:xfrm>
                  <a:off x="1641" y="2182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Pracovní činnosti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3123" name="Rectangle 44"/>
                <p:cNvSpPr>
                  <a:spLocks noChangeArrowheads="1"/>
                </p:cNvSpPr>
                <p:nvPr/>
              </p:nvSpPr>
              <p:spPr bwMode="auto">
                <a:xfrm>
                  <a:off x="1613" y="2182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2" name="Group 45"/>
              <p:cNvGrpSpPr>
                <a:grpSpLocks/>
              </p:cNvGrpSpPr>
              <p:nvPr/>
            </p:nvGrpSpPr>
            <p:grpSpPr bwMode="auto">
              <a:xfrm>
                <a:off x="721" y="2466"/>
                <a:ext cx="891" cy="282"/>
                <a:chOff x="721" y="2466"/>
                <a:chExt cx="891" cy="282"/>
              </a:xfrm>
            </p:grpSpPr>
            <p:sp>
              <p:nvSpPr>
                <p:cNvPr id="3120" name="Rectangle 46"/>
                <p:cNvSpPr>
                  <a:spLocks noChangeArrowheads="1"/>
                </p:cNvSpPr>
                <p:nvPr/>
              </p:nvSpPr>
              <p:spPr bwMode="auto">
                <a:xfrm>
                  <a:off x="749" y="2466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Téma (klíčová slova)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21" name="Rectangle 47"/>
                <p:cNvSpPr>
                  <a:spLocks noChangeArrowheads="1"/>
                </p:cNvSpPr>
                <p:nvPr/>
              </p:nvSpPr>
              <p:spPr bwMode="auto">
                <a:xfrm>
                  <a:off x="721" y="2466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3" name="Group 48"/>
              <p:cNvGrpSpPr>
                <a:grpSpLocks/>
              </p:cNvGrpSpPr>
              <p:nvPr/>
            </p:nvGrpSpPr>
            <p:grpSpPr bwMode="auto">
              <a:xfrm>
                <a:off x="1613" y="2466"/>
                <a:ext cx="3856" cy="282"/>
                <a:chOff x="1613" y="2466"/>
                <a:chExt cx="3856" cy="282"/>
              </a:xfrm>
            </p:grpSpPr>
            <p:sp>
              <p:nvSpPr>
                <p:cNvPr id="3118" name="Rectangle 49"/>
                <p:cNvSpPr>
                  <a:spLocks noChangeArrowheads="1"/>
                </p:cNvSpPr>
                <p:nvPr/>
              </p:nvSpPr>
              <p:spPr bwMode="auto">
                <a:xfrm>
                  <a:off x="1641" y="2466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Plastový obal z krabičky od CD nebo DVD, barvy window color</a:t>
                  </a:r>
                </a:p>
              </p:txBody>
            </p:sp>
            <p:sp>
              <p:nvSpPr>
                <p:cNvPr id="3119" name="Rectangle 50"/>
                <p:cNvSpPr>
                  <a:spLocks noChangeArrowheads="1"/>
                </p:cNvSpPr>
                <p:nvPr/>
              </p:nvSpPr>
              <p:spPr bwMode="auto">
                <a:xfrm>
                  <a:off x="1613" y="2466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4" name="Group 51"/>
              <p:cNvGrpSpPr>
                <a:grpSpLocks/>
              </p:cNvGrpSpPr>
              <p:nvPr/>
            </p:nvGrpSpPr>
            <p:grpSpPr bwMode="auto">
              <a:xfrm>
                <a:off x="721" y="2749"/>
                <a:ext cx="891" cy="282"/>
                <a:chOff x="721" y="2749"/>
                <a:chExt cx="891" cy="282"/>
              </a:xfrm>
            </p:grpSpPr>
            <p:sp>
              <p:nvSpPr>
                <p:cNvPr id="3116" name="Rectangle 52"/>
                <p:cNvSpPr>
                  <a:spLocks noChangeArrowheads="1"/>
                </p:cNvSpPr>
                <p:nvPr/>
              </p:nvSpPr>
              <p:spPr bwMode="auto">
                <a:xfrm>
                  <a:off x="749" y="2749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Očekávaný výstup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17" name="Rectangle 53"/>
                <p:cNvSpPr>
                  <a:spLocks noChangeArrowheads="1"/>
                </p:cNvSpPr>
                <p:nvPr/>
              </p:nvSpPr>
              <p:spPr bwMode="auto">
                <a:xfrm>
                  <a:off x="721" y="2749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5" name="Group 54"/>
              <p:cNvGrpSpPr>
                <a:grpSpLocks/>
              </p:cNvGrpSpPr>
              <p:nvPr/>
            </p:nvGrpSpPr>
            <p:grpSpPr bwMode="auto">
              <a:xfrm>
                <a:off x="1613" y="2749"/>
                <a:ext cx="3856" cy="282"/>
                <a:chOff x="1613" y="2749"/>
                <a:chExt cx="3856" cy="282"/>
              </a:xfrm>
            </p:grpSpPr>
            <p:sp>
              <p:nvSpPr>
                <p:cNvPr id="3114" name="Rectangle 55"/>
                <p:cNvSpPr>
                  <a:spLocks noChangeArrowheads="1"/>
                </p:cNvSpPr>
                <p:nvPr/>
              </p:nvSpPr>
              <p:spPr bwMode="auto">
                <a:xfrm>
                  <a:off x="1641" y="2749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Žák by měl vytvářet přiměřenými pracovními postupy různé výrobky z daného materiálu</a:t>
                  </a:r>
                </a:p>
              </p:txBody>
            </p:sp>
            <p:sp>
              <p:nvSpPr>
                <p:cNvPr id="3115" name="Rectangle 56"/>
                <p:cNvSpPr>
                  <a:spLocks noChangeArrowheads="1"/>
                </p:cNvSpPr>
                <p:nvPr/>
              </p:nvSpPr>
              <p:spPr bwMode="auto">
                <a:xfrm>
                  <a:off x="1613" y="2749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6" name="Group 57"/>
              <p:cNvGrpSpPr>
                <a:grpSpLocks/>
              </p:cNvGrpSpPr>
              <p:nvPr/>
            </p:nvGrpSpPr>
            <p:grpSpPr bwMode="auto">
              <a:xfrm>
                <a:off x="721" y="3033"/>
                <a:ext cx="891" cy="282"/>
                <a:chOff x="721" y="3033"/>
                <a:chExt cx="891" cy="282"/>
              </a:xfrm>
            </p:grpSpPr>
            <p:sp>
              <p:nvSpPr>
                <p:cNvPr id="3112" name="Rectangle 58"/>
                <p:cNvSpPr>
                  <a:spLocks noChangeArrowheads="1"/>
                </p:cNvSpPr>
                <p:nvPr/>
              </p:nvSpPr>
              <p:spPr bwMode="auto">
                <a:xfrm>
                  <a:off x="749" y="3033"/>
                  <a:ext cx="834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Druh učebního materiálu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13" name="Rectangle 59"/>
                <p:cNvSpPr>
                  <a:spLocks noChangeArrowheads="1"/>
                </p:cNvSpPr>
                <p:nvPr/>
              </p:nvSpPr>
              <p:spPr bwMode="auto">
                <a:xfrm>
                  <a:off x="721" y="3033"/>
                  <a:ext cx="891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7" name="Group 60"/>
              <p:cNvGrpSpPr>
                <a:grpSpLocks/>
              </p:cNvGrpSpPr>
              <p:nvPr/>
            </p:nvGrpSpPr>
            <p:grpSpPr bwMode="auto">
              <a:xfrm>
                <a:off x="1613" y="3033"/>
                <a:ext cx="3856" cy="282"/>
                <a:chOff x="1613" y="3033"/>
                <a:chExt cx="3856" cy="282"/>
              </a:xfrm>
            </p:grpSpPr>
            <p:sp>
              <p:nvSpPr>
                <p:cNvPr id="3110" name="Rectangle 61"/>
                <p:cNvSpPr>
                  <a:spLocks noChangeArrowheads="1"/>
                </p:cNvSpPr>
                <p:nvPr/>
              </p:nvSpPr>
              <p:spPr bwMode="auto">
                <a:xfrm>
                  <a:off x="1641" y="3033"/>
                  <a:ext cx="3799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Prezentace </a:t>
                  </a: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 Microsoft </a:t>
                  </a: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PowerPoint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11" name="Rectangle 62"/>
                <p:cNvSpPr>
                  <a:spLocks noChangeArrowheads="1"/>
                </p:cNvSpPr>
                <p:nvPr/>
              </p:nvSpPr>
              <p:spPr bwMode="auto">
                <a:xfrm>
                  <a:off x="1613" y="3033"/>
                  <a:ext cx="3856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8" name="Group 63"/>
              <p:cNvGrpSpPr>
                <a:grpSpLocks/>
              </p:cNvGrpSpPr>
              <p:nvPr/>
            </p:nvGrpSpPr>
            <p:grpSpPr bwMode="auto">
              <a:xfrm>
                <a:off x="721" y="3317"/>
                <a:ext cx="891" cy="444"/>
                <a:chOff x="721" y="3317"/>
                <a:chExt cx="891" cy="444"/>
              </a:xfrm>
            </p:grpSpPr>
            <p:sp>
              <p:nvSpPr>
                <p:cNvPr id="3108" name="Rectangle 64"/>
                <p:cNvSpPr>
                  <a:spLocks noChangeArrowheads="1"/>
                </p:cNvSpPr>
                <p:nvPr/>
              </p:nvSpPr>
              <p:spPr bwMode="auto">
                <a:xfrm>
                  <a:off x="749" y="3317"/>
                  <a:ext cx="834" cy="444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Anotace 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(popis způsobu použití)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09" name="Rectangle 65"/>
                <p:cNvSpPr>
                  <a:spLocks noChangeArrowheads="1"/>
                </p:cNvSpPr>
                <p:nvPr/>
              </p:nvSpPr>
              <p:spPr bwMode="auto">
                <a:xfrm>
                  <a:off x="721" y="3317"/>
                  <a:ext cx="891" cy="444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099" name="Group 66"/>
              <p:cNvGrpSpPr>
                <a:grpSpLocks/>
              </p:cNvGrpSpPr>
              <p:nvPr/>
            </p:nvGrpSpPr>
            <p:grpSpPr bwMode="auto">
              <a:xfrm>
                <a:off x="1613" y="3317"/>
                <a:ext cx="3856" cy="444"/>
                <a:chOff x="1613" y="3317"/>
                <a:chExt cx="3856" cy="444"/>
              </a:xfrm>
            </p:grpSpPr>
            <p:sp>
              <p:nvSpPr>
                <p:cNvPr id="3106" name="Rectangle 67"/>
                <p:cNvSpPr>
                  <a:spLocks noChangeArrowheads="1"/>
                </p:cNvSpPr>
                <p:nvPr/>
              </p:nvSpPr>
              <p:spPr bwMode="auto">
                <a:xfrm>
                  <a:off x="1641" y="3317"/>
                  <a:ext cx="3799" cy="444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Žák sleduje prezentaci </a:t>
                  </a: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na počítači a na závěr odpovídá na uvedené otázky. Žák také může sledovat prezentaci </a:t>
                  </a: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učitele předváděnou na interaktivní tabuli, </a:t>
                  </a: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potom dle návodu dodržuje postup a vytváří obrázek technikou window color. Snaží se vymyslet svůj vlastní námět.</a:t>
                  </a:r>
                </a:p>
              </p:txBody>
            </p:sp>
            <p:sp>
              <p:nvSpPr>
                <p:cNvPr id="3107" name="Rectangle 68"/>
                <p:cNvSpPr>
                  <a:spLocks noChangeArrowheads="1"/>
                </p:cNvSpPr>
                <p:nvPr/>
              </p:nvSpPr>
              <p:spPr bwMode="auto">
                <a:xfrm>
                  <a:off x="1613" y="3317"/>
                  <a:ext cx="3856" cy="444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00" name="Group 69"/>
              <p:cNvGrpSpPr>
                <a:grpSpLocks/>
              </p:cNvGrpSpPr>
              <p:nvPr/>
            </p:nvGrpSpPr>
            <p:grpSpPr bwMode="auto">
              <a:xfrm>
                <a:off x="721" y="3762"/>
                <a:ext cx="891" cy="363"/>
                <a:chOff x="721" y="3762"/>
                <a:chExt cx="891" cy="363"/>
              </a:xfrm>
            </p:grpSpPr>
            <p:sp>
              <p:nvSpPr>
                <p:cNvPr id="3104" name="Rectangle 70"/>
                <p:cNvSpPr>
                  <a:spLocks noChangeArrowheads="1"/>
                </p:cNvSpPr>
                <p:nvPr/>
              </p:nvSpPr>
              <p:spPr bwMode="auto">
                <a:xfrm>
                  <a:off x="749" y="3762"/>
                  <a:ext cx="834" cy="363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  <a:cs typeface="Times New Roman" pitchFamily="16" charset="0"/>
                    </a:rPr>
                    <a:t>Velikost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05" name="Rectangle 71"/>
                <p:cNvSpPr>
                  <a:spLocks noChangeArrowheads="1"/>
                </p:cNvSpPr>
                <p:nvPr/>
              </p:nvSpPr>
              <p:spPr bwMode="auto">
                <a:xfrm>
                  <a:off x="721" y="3762"/>
                  <a:ext cx="891" cy="363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101" name="Group 72"/>
              <p:cNvGrpSpPr>
                <a:grpSpLocks/>
              </p:cNvGrpSpPr>
              <p:nvPr/>
            </p:nvGrpSpPr>
            <p:grpSpPr bwMode="auto">
              <a:xfrm>
                <a:off x="1613" y="3762"/>
                <a:ext cx="3856" cy="363"/>
                <a:chOff x="1613" y="3762"/>
                <a:chExt cx="3856" cy="363"/>
              </a:xfrm>
            </p:grpSpPr>
            <p:sp>
              <p:nvSpPr>
                <p:cNvPr id="3102" name="Rectangle 73"/>
                <p:cNvSpPr>
                  <a:spLocks noChangeArrowheads="1"/>
                </p:cNvSpPr>
                <p:nvPr/>
              </p:nvSpPr>
              <p:spPr bwMode="auto">
                <a:xfrm>
                  <a:off x="1641" y="3762"/>
                  <a:ext cx="3799" cy="363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chemeClr val="tx1"/>
                      </a:solidFill>
                      <a:latin typeface="Times New Roman" pitchFamily="16" charset="0"/>
                    </a:rPr>
                    <a:t>3,7 MB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latin typeface="Times New Roman" pitchFamily="16" charset="0"/>
                      <a:cs typeface="Times New Roman" pitchFamily="16" charset="0"/>
                    </a:rPr>
                    <a:t> 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3103" name="Rectangle 74"/>
                <p:cNvSpPr>
                  <a:spLocks noChangeArrowheads="1"/>
                </p:cNvSpPr>
                <p:nvPr/>
              </p:nvSpPr>
              <p:spPr bwMode="auto">
                <a:xfrm>
                  <a:off x="1613" y="3762"/>
                  <a:ext cx="3856" cy="363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3077" name="Rectangle 75"/>
            <p:cNvSpPr>
              <a:spLocks noChangeArrowheads="1"/>
            </p:cNvSpPr>
            <p:nvPr/>
          </p:nvSpPr>
          <p:spPr bwMode="auto">
            <a:xfrm>
              <a:off x="720" y="480"/>
              <a:ext cx="4751" cy="3647"/>
            </a:xfrm>
            <a:prstGeom prst="rect">
              <a:avLst/>
            </a:prstGeom>
            <a:noFill/>
            <a:ln w="6480">
              <a:solidFill>
                <a:srgbClr val="A0A0A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3075" name="Picture 7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3800" y="152400"/>
            <a:ext cx="1697038" cy="598488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10240">
    <p:push dir="d"/>
  </p:transition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838200" y="1576388"/>
            <a:ext cx="7772400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Arial" charset="0"/>
                <a:cs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Arial" charset="0"/>
                <a:cs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Arial" charset="0"/>
                <a:cs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Arial" charset="0"/>
                <a:cs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Arial" charset="0"/>
                <a:cs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Arial" charset="0"/>
                <a:cs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Arial" charset="0"/>
                <a:cs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Arial" charset="0"/>
                <a:cs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FFFFFF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buClrTx/>
              <a:buFontTx/>
              <a:buNone/>
              <a:defRPr/>
            </a:pPr>
            <a:r>
              <a:rPr lang="cs-CZ" sz="5400" smtClean="0">
                <a:solidFill>
                  <a:srgbClr val="DFDEF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Window color </a:t>
            </a:r>
            <a:br>
              <a:rPr lang="cs-CZ" sz="5400" smtClean="0">
                <a:solidFill>
                  <a:srgbClr val="DFDEF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5400" smtClean="0">
                <a:solidFill>
                  <a:srgbClr val="DFDEF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5400" smtClean="0">
                <a:solidFill>
                  <a:srgbClr val="DFDEF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5400" smtClean="0">
                <a:solidFill>
                  <a:srgbClr val="DFDEF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MANDALA</a:t>
            </a:r>
          </a:p>
        </p:txBody>
      </p:sp>
    </p:spTree>
  </p:cSld>
  <p:clrMapOvr>
    <a:masterClrMapping/>
  </p:clrMapOvr>
  <p:transition spd="slow" advTm="10240">
    <p:push dir="d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val 1"/>
          <p:cNvSpPr>
            <a:spLocks noChangeArrowheads="1"/>
          </p:cNvSpPr>
          <p:nvPr/>
        </p:nvSpPr>
        <p:spPr bwMode="auto">
          <a:xfrm>
            <a:off x="1447800" y="990600"/>
            <a:ext cx="5105400" cy="4953000"/>
          </a:xfrm>
          <a:prstGeom prst="ellipse">
            <a:avLst/>
          </a:prstGeom>
          <a:solidFill>
            <a:srgbClr val="6666FF"/>
          </a:solidFill>
          <a:ln w="9360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none"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>
              <a:solidFill>
                <a:srgbClr val="FFFFFF"/>
              </a:solidFill>
            </a:endParaRPr>
          </a:p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</a:rPr>
              <a:t>MANDALA pochází ze starobylého</a:t>
            </a:r>
          </a:p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</a:rPr>
              <a:t>indického jazyka „sanskrtu“ </a:t>
            </a:r>
          </a:p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</a:rPr>
              <a:t>a znamená v překladu „kolo - kruh“ či „oblouk“. </a:t>
            </a:r>
          </a:p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FFFFFF"/>
                </a:solidFill>
              </a:rPr>
              <a:t>Mandala</a:t>
            </a:r>
            <a:r>
              <a:rPr lang="cs-CZ">
                <a:solidFill>
                  <a:srgbClr val="FFFFFF"/>
                </a:solidFill>
              </a:rPr>
              <a:t> začíná i končí v jednom středu</a:t>
            </a:r>
          </a:p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</a:rPr>
              <a:t> a z tohoto centra vycházejí všechny tvary,</a:t>
            </a:r>
          </a:p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FFFF"/>
                </a:solidFill>
              </a:rPr>
              <a:t> které můžeme v </a:t>
            </a:r>
            <a:r>
              <a:rPr lang="cs-CZ" b="1">
                <a:solidFill>
                  <a:srgbClr val="FFFFFF"/>
                </a:solidFill>
              </a:rPr>
              <a:t>mandalách</a:t>
            </a:r>
            <a:r>
              <a:rPr lang="cs-CZ">
                <a:solidFill>
                  <a:srgbClr val="FFFFFF"/>
                </a:solidFill>
              </a:rPr>
              <a:t> pozorovat. </a:t>
            </a:r>
          </a:p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>
              <a:solidFill>
                <a:srgbClr val="FFFFFF"/>
              </a:solidFill>
            </a:endParaRPr>
          </a:p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 advTm="10240">
    <p:push dir="d"/>
  </p:transition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90500"/>
            <a:ext cx="8229600" cy="13128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Pomůcky: plastové „CD“, černá kontura, barvy window color</a:t>
            </a: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163" y="1600200"/>
            <a:ext cx="6034087" cy="45339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10240">
    <p:push dir="d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90500"/>
            <a:ext cx="8229600" cy="13128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smtClean="0"/>
              <a:t>pomocí černé kontury nakreslíme obrysy obrázku</a:t>
            </a: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163" y="1600200"/>
            <a:ext cx="6034087" cy="45339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10240">
    <p:push dir="d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90500"/>
            <a:ext cx="8229600" cy="131286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4000" dirty="0" smtClean="0"/>
              <a:t>po zaschnutí vybarvíme </a:t>
            </a:r>
            <a:r>
              <a:rPr lang="cs-CZ" sz="4000" dirty="0" smtClean="0"/>
              <a:t>barvami </a:t>
            </a:r>
            <a:r>
              <a:rPr lang="cs-CZ" sz="4000" dirty="0" err="1" smtClean="0"/>
              <a:t>window</a:t>
            </a:r>
            <a:r>
              <a:rPr lang="cs-CZ" sz="4000" dirty="0" smtClean="0"/>
              <a:t> </a:t>
            </a:r>
            <a:r>
              <a:rPr lang="cs-CZ" sz="4000" dirty="0" err="1" smtClean="0"/>
              <a:t>color</a:t>
            </a:r>
            <a:endParaRPr lang="cs-CZ" sz="4000" dirty="0" smtClean="0"/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163" y="1600200"/>
            <a:ext cx="6034087" cy="45339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10240">
    <p:push dir="d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mtClean="0"/>
              <a:t>necháme uschnout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163" y="1600200"/>
            <a:ext cx="6034087" cy="45339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 advTm="10240">
    <p:push dir="d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WordArt 1"/>
          <p:cNvSpPr>
            <a:spLocks noChangeArrowheads="1" noChangeShapeType="1" noTextEdit="1"/>
          </p:cNvSpPr>
          <p:nvPr/>
        </p:nvSpPr>
        <p:spPr bwMode="auto">
          <a:xfrm>
            <a:off x="1905000" y="1447800"/>
            <a:ext cx="5867400" cy="22399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600">
                  <a:solidFill>
                    <a:srgbClr val="EAEAEA"/>
                  </a:solidFill>
                  <a:miter lim="800000"/>
                  <a:headEnd/>
                  <a:tailEnd/>
                </a:ln>
                <a:gradFill rotWithShape="1">
                  <a:gsLst>
                    <a:gs pos="0">
                      <a:srgbClr val="0000FF"/>
                    </a:gs>
                    <a:gs pos="100000">
                      <a:srgbClr val="9400ED"/>
                    </a:gs>
                  </a:gsLst>
                  <a:lin ang="10800000" scaled="1"/>
                </a:gradFill>
                <a:effectLst>
                  <a:outerShdw dist="17819" dir="2700000" algn="ctr" rotWithShape="0">
                    <a:srgbClr val="C0C0C0"/>
                  </a:outerShdw>
                </a:effectLst>
                <a:latin typeface="Arial Black"/>
              </a:rPr>
              <a:t>Děkuji Vám za pozornost. </a:t>
            </a:r>
          </a:p>
          <a:p>
            <a:pPr algn="ctr"/>
            <a:endParaRPr lang="cs-CZ" sz="3600" kern="10">
              <a:ln w="12600">
                <a:solidFill>
                  <a:srgbClr val="EAEAEA"/>
                </a:solidFill>
                <a:miter lim="800000"/>
                <a:headEnd/>
                <a:tailEnd/>
              </a:ln>
              <a:gradFill rotWithShape="1">
                <a:gsLst>
                  <a:gs pos="0">
                    <a:srgbClr val="0000FF"/>
                  </a:gs>
                  <a:gs pos="100000">
                    <a:srgbClr val="9400ED"/>
                  </a:gs>
                </a:gsLst>
                <a:lin ang="10800000" scaled="1"/>
              </a:gradFill>
              <a:effectLst>
                <a:outerShdw dist="17819" dir="2700000" algn="ctr" rotWithShape="0">
                  <a:srgbClr val="C0C0C0"/>
                </a:outerShdw>
              </a:effectLst>
              <a:latin typeface="Arial Black"/>
            </a:endParaRPr>
          </a:p>
          <a:p>
            <a:pPr algn="ctr"/>
            <a:r>
              <a:rPr lang="cs-CZ" sz="3600" kern="10">
                <a:ln w="12600">
                  <a:solidFill>
                    <a:srgbClr val="EAEAEA"/>
                  </a:solidFill>
                  <a:miter lim="800000"/>
                  <a:headEnd/>
                  <a:tailEnd/>
                </a:ln>
                <a:gradFill rotWithShape="1">
                  <a:gsLst>
                    <a:gs pos="0">
                      <a:srgbClr val="0000FF"/>
                    </a:gs>
                    <a:gs pos="100000">
                      <a:srgbClr val="9400ED"/>
                    </a:gs>
                  </a:gsLst>
                  <a:lin ang="10800000" scaled="1"/>
                </a:gradFill>
                <a:effectLst>
                  <a:outerShdw dist="17819" dir="2700000" algn="ctr" rotWithShape="0">
                    <a:srgbClr val="C0C0C0"/>
                  </a:outerShdw>
                </a:effectLst>
                <a:latin typeface="Arial Black"/>
              </a:rPr>
              <a:t>Následují kontrolní otázky.</a:t>
            </a:r>
          </a:p>
        </p:txBody>
      </p:sp>
    </p:spTree>
  </p:cSld>
  <p:clrMapOvr>
    <a:masterClrMapping/>
  </p:clrMapOvr>
  <p:transition spd="slow" advTm="10240">
    <p:push dir="d"/>
  </p:transition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/>
          <p:cNvSpPr txBox="1">
            <a:spLocks noChangeArrowheads="1"/>
          </p:cNvSpPr>
          <p:nvPr/>
        </p:nvSpPr>
        <p:spPr bwMode="auto">
          <a:xfrm>
            <a:off x="914400" y="1143000"/>
            <a:ext cx="7086600" cy="785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marL="341313" indent="-341313">
              <a:spcBef>
                <a:spcPts val="1125"/>
              </a:spcBef>
              <a:buClr>
                <a:srgbClr val="FFFFFF"/>
              </a:buClr>
              <a:buFont typeface="Times New Roman" pitchFamily="16" charset="0"/>
              <a:buAutoNum type="arabicPeriod"/>
              <a:tabLst>
                <a:tab pos="341313" algn="l"/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cs-CZ">
                <a:solidFill>
                  <a:schemeClr val="tx1"/>
                </a:solidFill>
              </a:rPr>
              <a:t>Co znamená slovo mandala?</a:t>
            </a:r>
          </a:p>
          <a:p>
            <a:pPr marL="341313" indent="-341313">
              <a:spcBef>
                <a:spcPts val="1125"/>
              </a:spcBef>
              <a:buClr>
                <a:srgbClr val="FFFFFF"/>
              </a:buClr>
              <a:buFont typeface="Times New Roman" pitchFamily="16" charset="0"/>
              <a:buAutoNum type="arabicPeriod"/>
              <a:tabLst>
                <a:tab pos="341313" algn="l"/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cs-CZ">
                <a:solidFill>
                  <a:schemeClr val="tx1"/>
                </a:solidFill>
              </a:rPr>
              <a:t>Které pomůcky budeš potřebovat k výrobě mandaly?</a:t>
            </a:r>
          </a:p>
        </p:txBody>
      </p:sp>
    </p:spTree>
  </p:cSld>
  <p:clrMapOvr>
    <a:masterClrMapping/>
  </p:clrMapOvr>
  <p:transition spd="slow" advTm="10240">
    <p:push dir="d"/>
  </p:transition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chemeClr val="tx1"/>
                </a:solidFill>
                <a:latin typeface="Tahoma" pitchFamily="32" charset="0"/>
              </a:rPr>
              <a:t>PREZENTOVANÉ FOTOGRAFIE JSOU VÝHRADNÍM VLASTNICTVÍM AUTORKY DUM Mgr. Jarmily Borecké.</a:t>
            </a:r>
          </a:p>
        </p:txBody>
      </p:sp>
    </p:spTree>
  </p:cSld>
  <p:clrMapOvr>
    <a:masterClrMapping/>
  </p:clrMapOvr>
  <p:transition spd="slow" advTm="10240">
    <p:push dir="d"/>
  </p:transition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500000"/>
                                  </p:iterate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</TotalTime>
  <Words>269</Words>
  <Application>Microsoft Office PowerPoint</Application>
  <PresentationFormat>Předvádění na obrazovce (4:3)</PresentationFormat>
  <Paragraphs>62</Paragraphs>
  <Slides>11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Times New Roman</vt:lpstr>
      <vt:lpstr>Segoe UI</vt:lpstr>
      <vt:lpstr>StarSymbol</vt:lpstr>
      <vt:lpstr>Tahoma</vt:lpstr>
      <vt:lpstr>1_Motiv systému Office</vt:lpstr>
      <vt:lpstr>Snímek 1</vt:lpstr>
      <vt:lpstr>Snímek 2</vt:lpstr>
      <vt:lpstr>Snímek 3</vt:lpstr>
      <vt:lpstr>Snímek 4</vt:lpstr>
      <vt:lpstr>Pomůcky: plastové „CD“, černá kontura, barvy window color</vt:lpstr>
      <vt:lpstr>pomocí černé kontury nakreslíme obrysy obrázku</vt:lpstr>
      <vt:lpstr>po zaschnutí vybarvíme barvami window color</vt:lpstr>
      <vt:lpstr>necháme uschnout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 colour - mandala</dc:title>
  <dc:creator>jarmila</dc:creator>
  <cp:lastModifiedBy>Dum</cp:lastModifiedBy>
  <cp:revision>21</cp:revision>
  <cp:lastPrinted>1601-01-01T00:00:00Z</cp:lastPrinted>
  <dcterms:created xsi:type="dcterms:W3CDTF">2012-06-10T21:03:59Z</dcterms:created>
  <dcterms:modified xsi:type="dcterms:W3CDTF">2014-02-10T20:18:48Z</dcterms:modified>
</cp:coreProperties>
</file>