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F70BF2-E381-446C-B934-499687E8B768}" type="doc">
      <dgm:prSet loTypeId="urn:microsoft.com/office/officeart/2005/8/layout/radial6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F2A8FC00-7972-43B0-B113-6334B6AF44CA}">
      <dgm:prSet phldrT="[Text]" custT="1"/>
      <dgm:spPr>
        <a:xfrm>
          <a:off x="3533223" y="1617398"/>
          <a:ext cx="1360721" cy="1003585"/>
        </a:xfrm>
        <a:prstGeom prst="ellipse">
          <a:avLst/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3200" dirty="0" smtClean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 </a:t>
          </a:r>
          <a:r>
            <a:rPr lang="cs-CZ" sz="80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ČR</a:t>
          </a:r>
        </a:p>
      </dgm:t>
    </dgm:pt>
    <dgm:pt modelId="{BA0B4146-5393-4BB9-A18B-300DAC0676DC}" type="parTrans" cxnId="{864F5C75-CBFD-412C-B8BD-4DCB3DD0AEC8}">
      <dgm:prSet/>
      <dgm:spPr/>
      <dgm:t>
        <a:bodyPr/>
        <a:lstStyle/>
        <a:p>
          <a:endParaRPr lang="cs-CZ" sz="1200"/>
        </a:p>
      </dgm:t>
    </dgm:pt>
    <dgm:pt modelId="{3DC5335F-AC0E-4024-B7BA-B63F76316F46}" type="sibTrans" cxnId="{864F5C75-CBFD-412C-B8BD-4DCB3DD0AEC8}">
      <dgm:prSet/>
      <dgm:spPr/>
      <dgm:t>
        <a:bodyPr/>
        <a:lstStyle/>
        <a:p>
          <a:endParaRPr lang="cs-CZ" sz="1200"/>
        </a:p>
      </dgm:t>
    </dgm:pt>
    <dgm:pt modelId="{62657B92-C773-441B-803F-131EDB78C207}">
      <dgm:prSet phldrT="[Text]" custT="1"/>
      <dgm:spPr>
        <a:xfrm>
          <a:off x="3744940" y="1831"/>
          <a:ext cx="994599" cy="702509"/>
        </a:xfrm>
        <a:prstGeom prst="ellipse">
          <a:avLst/>
        </a:prstGeom>
        <a:solidFill>
          <a:srgbClr val="C0504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cs-CZ" sz="20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Praha a její okolí</a:t>
          </a:r>
        </a:p>
      </dgm:t>
    </dgm:pt>
    <dgm:pt modelId="{9D029C4B-E970-42AF-9317-9164E92963FE}" type="parTrans" cxnId="{5D9B1205-1F9B-429B-B3E3-800060E2E72A}">
      <dgm:prSet/>
      <dgm:spPr/>
      <dgm:t>
        <a:bodyPr/>
        <a:lstStyle/>
        <a:p>
          <a:endParaRPr lang="cs-CZ" sz="1200"/>
        </a:p>
      </dgm:t>
    </dgm:pt>
    <dgm:pt modelId="{9DC6CEFA-45E7-4E54-A8B5-456C01503715}" type="sibTrans" cxnId="{5D9B1205-1F9B-429B-B3E3-800060E2E72A}">
      <dgm:prSet/>
      <dgm:spPr>
        <a:xfrm>
          <a:off x="2423964" y="327723"/>
          <a:ext cx="3668758" cy="3668758"/>
        </a:xfrm>
        <a:prstGeom prst="blockArc">
          <a:avLst>
            <a:gd name="adj1" fmla="val 16169399"/>
            <a:gd name="adj2" fmla="val 18185226"/>
            <a:gd name="adj3" fmla="val 2757"/>
          </a:avLst>
        </a:prstGeom>
        <a:solidFill>
          <a:srgbClr val="C0504D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903AF3A2-3D73-45AE-BF4C-68703DC742E5}">
      <dgm:prSet phldrT="[Text]" custT="1"/>
      <dgm:spPr>
        <a:xfrm>
          <a:off x="2524544" y="3079271"/>
          <a:ext cx="1263702" cy="702509"/>
        </a:xfrm>
        <a:prstGeom prst="ellipse">
          <a:avLst/>
        </a:prstGeom>
        <a:solidFill>
          <a:srgbClr val="9BBB59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20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Českomoravská vrchovina</a:t>
          </a:r>
        </a:p>
      </dgm:t>
    </dgm:pt>
    <dgm:pt modelId="{28B36001-4BD3-4533-A75A-2840668A8119}" type="parTrans" cxnId="{ED5CD2D9-7DA6-4EAD-ADA3-50E24103E918}">
      <dgm:prSet/>
      <dgm:spPr/>
      <dgm:t>
        <a:bodyPr/>
        <a:lstStyle/>
        <a:p>
          <a:endParaRPr lang="cs-CZ" sz="1200"/>
        </a:p>
      </dgm:t>
    </dgm:pt>
    <dgm:pt modelId="{E6194AB9-0BA0-4D51-90EE-F4E5A35EB1A8}" type="sibTrans" cxnId="{ED5CD2D9-7DA6-4EAD-ADA3-50E24103E918}">
      <dgm:prSet/>
      <dgm:spPr>
        <a:xfrm>
          <a:off x="2567169" y="283745"/>
          <a:ext cx="3668758" cy="3668758"/>
        </a:xfrm>
        <a:prstGeom prst="blockArc">
          <a:avLst>
            <a:gd name="adj1" fmla="val 8009629"/>
            <a:gd name="adj2" fmla="val 10043671"/>
            <a:gd name="adj3" fmla="val 2757"/>
          </a:avLst>
        </a:prstGeom>
        <a:solidFill>
          <a:srgbClr val="9BBB59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94A6A343-112A-419E-950C-B8BEEE5C5CA3}">
      <dgm:prSet phldrT="[Text]" custT="1"/>
      <dgm:spPr>
        <a:xfrm>
          <a:off x="2112468" y="2161679"/>
          <a:ext cx="1047196" cy="702509"/>
        </a:xfrm>
        <a:prstGeom prst="ellipse">
          <a:avLst/>
        </a:prstGeom>
        <a:solidFill>
          <a:srgbClr val="8064A2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24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severní Morava</a:t>
          </a:r>
        </a:p>
      </dgm:t>
    </dgm:pt>
    <dgm:pt modelId="{828C885A-059E-4A79-903F-B7B6F8C446FA}" type="parTrans" cxnId="{4AB17FF3-AEA2-417A-867F-D82E40651CD7}">
      <dgm:prSet/>
      <dgm:spPr/>
      <dgm:t>
        <a:bodyPr/>
        <a:lstStyle/>
        <a:p>
          <a:endParaRPr lang="cs-CZ" sz="1200"/>
        </a:p>
      </dgm:t>
    </dgm:pt>
    <dgm:pt modelId="{0C1DE70C-597A-451C-8157-A85490EC70EF}" type="sibTrans" cxnId="{4AB17FF3-AEA2-417A-867F-D82E40651CD7}">
      <dgm:prSet/>
      <dgm:spPr>
        <a:xfrm>
          <a:off x="2546875" y="201982"/>
          <a:ext cx="3668758" cy="3668758"/>
        </a:xfrm>
        <a:prstGeom prst="blockArc">
          <a:avLst>
            <a:gd name="adj1" fmla="val 9883571"/>
            <a:gd name="adj2" fmla="val 11811925"/>
            <a:gd name="adj3" fmla="val 2757"/>
          </a:avLst>
        </a:prstGeom>
        <a:solidFill>
          <a:srgbClr val="8064A2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3D129CAB-1C57-470B-9DC2-651E4BAD0A21}">
      <dgm:prSet phldrT="[Text]" custT="1"/>
      <dgm:spPr>
        <a:xfrm>
          <a:off x="5406601" y="1054661"/>
          <a:ext cx="1037051" cy="713328"/>
        </a:xfrm>
        <a:prstGeom prst="ellipse">
          <a:avLst/>
        </a:prstGeom>
        <a:solidFill>
          <a:srgbClr val="8064A2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24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východní Čechy</a:t>
          </a:r>
        </a:p>
      </dgm:t>
    </dgm:pt>
    <dgm:pt modelId="{3D507446-7B4F-4962-BBFA-297D722E7172}" type="parTrans" cxnId="{CC94AE23-2E4E-4270-AC12-14AA6253588C}">
      <dgm:prSet/>
      <dgm:spPr/>
      <dgm:t>
        <a:bodyPr/>
        <a:lstStyle/>
        <a:p>
          <a:endParaRPr lang="cs-CZ" sz="1200"/>
        </a:p>
      </dgm:t>
    </dgm:pt>
    <dgm:pt modelId="{C68E66D2-7FBA-47FA-BFCE-9E931CAEBE23}" type="sibTrans" cxnId="{CC94AE23-2E4E-4270-AC12-14AA6253588C}">
      <dgm:prSet/>
      <dgm:spPr>
        <a:xfrm>
          <a:off x="2440633" y="349273"/>
          <a:ext cx="3668758" cy="3668758"/>
        </a:xfrm>
        <a:prstGeom prst="blockArc">
          <a:avLst>
            <a:gd name="adj1" fmla="val 20276362"/>
            <a:gd name="adj2" fmla="val 785423"/>
            <a:gd name="adj3" fmla="val 2757"/>
          </a:avLst>
        </a:prstGeom>
        <a:solidFill>
          <a:srgbClr val="8064A2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3D8104A5-F73B-4EA0-A645-7FA83469EA29}">
      <dgm:prSet phldrT="[Text]" custT="1"/>
      <dgm:spPr>
        <a:xfrm>
          <a:off x="4765229" y="295118"/>
          <a:ext cx="961440" cy="702509"/>
        </a:xfrm>
        <a:prstGeom prst="ellipse">
          <a:avLst/>
        </a:prstGeom>
        <a:solidFill>
          <a:srgbClr val="9BBB59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24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střední Čechy</a:t>
          </a:r>
        </a:p>
      </dgm:t>
    </dgm:pt>
    <dgm:pt modelId="{C254AF4B-B907-4D2C-8ABC-ED0AD2B1690E}" type="parTrans" cxnId="{F0044B92-622D-4029-9160-1C084B7B5310}">
      <dgm:prSet/>
      <dgm:spPr/>
      <dgm:t>
        <a:bodyPr/>
        <a:lstStyle/>
        <a:p>
          <a:endParaRPr lang="cs-CZ" sz="1200"/>
        </a:p>
      </dgm:t>
    </dgm:pt>
    <dgm:pt modelId="{F2AFA8CB-550E-40E2-98F0-EC7887A5E53D}" type="sibTrans" cxnId="{F0044B92-622D-4029-9160-1C084B7B5310}">
      <dgm:prSet/>
      <dgm:spPr>
        <a:xfrm>
          <a:off x="2453538" y="346587"/>
          <a:ext cx="3668758" cy="3668758"/>
        </a:xfrm>
        <a:prstGeom prst="blockArc">
          <a:avLst>
            <a:gd name="adj1" fmla="val 18118566"/>
            <a:gd name="adj2" fmla="val 20089324"/>
            <a:gd name="adj3" fmla="val 2757"/>
          </a:avLst>
        </a:prstGeom>
        <a:solidFill>
          <a:srgbClr val="9BBB59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AE2947D5-E89A-4462-A44B-677515E1E574}">
      <dgm:prSet phldrT="[Text]" custT="1"/>
      <dgm:spPr>
        <a:xfrm>
          <a:off x="5447489" y="2149278"/>
          <a:ext cx="1126151" cy="702509"/>
        </a:xfrm>
        <a:prstGeom prst="ellipse">
          <a:avLst/>
        </a:prstGeo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28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severní Čechy</a:t>
          </a:r>
        </a:p>
      </dgm:t>
    </dgm:pt>
    <dgm:pt modelId="{F2CEE29D-C3F9-4455-969E-8394018EF13E}" type="parTrans" cxnId="{0F90EE30-0FD8-45DC-BEE0-1B4438F02A9D}">
      <dgm:prSet/>
      <dgm:spPr/>
      <dgm:t>
        <a:bodyPr/>
        <a:lstStyle/>
        <a:p>
          <a:endParaRPr lang="cs-CZ" sz="1200"/>
        </a:p>
      </dgm:t>
    </dgm:pt>
    <dgm:pt modelId="{259DD807-CE90-470F-AD13-2FA922816435}" type="sibTrans" cxnId="{0F90EE30-0FD8-45DC-BEE0-1B4438F02A9D}">
      <dgm:prSet/>
      <dgm:spPr>
        <a:xfrm>
          <a:off x="2447813" y="173001"/>
          <a:ext cx="3668758" cy="3668758"/>
        </a:xfrm>
        <a:prstGeom prst="blockArc">
          <a:avLst>
            <a:gd name="adj1" fmla="val 1030788"/>
            <a:gd name="adj2" fmla="val 3121408"/>
            <a:gd name="adj3" fmla="val 2757"/>
          </a:avLst>
        </a:prstGeom>
        <a:solidFill>
          <a:srgbClr val="4BACC6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96AF341D-A29D-4780-AE1F-4684A7FBD9A7}">
      <dgm:prSet phldrT="[Text]" custT="1"/>
      <dgm:spPr>
        <a:xfrm>
          <a:off x="4893515" y="3040963"/>
          <a:ext cx="1003759" cy="702509"/>
        </a:xfrm>
        <a:prstGeom prst="ellipse">
          <a:avLst/>
        </a:prstGeom>
        <a:solidFill>
          <a:srgbClr val="F7964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28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západní Čechy</a:t>
          </a:r>
        </a:p>
      </dgm:t>
    </dgm:pt>
    <dgm:pt modelId="{41CA2C45-241C-4041-97DA-34981EA488A8}" type="parTrans" cxnId="{E3664759-5287-4630-89CB-F30BB3795CB4}">
      <dgm:prSet/>
      <dgm:spPr/>
      <dgm:t>
        <a:bodyPr/>
        <a:lstStyle/>
        <a:p>
          <a:endParaRPr lang="cs-CZ" sz="1200"/>
        </a:p>
      </dgm:t>
    </dgm:pt>
    <dgm:pt modelId="{DB37EF84-E5D5-4796-B43D-FA6AC77EF994}" type="sibTrans" cxnId="{E3664759-5287-4630-89CB-F30BB3795CB4}">
      <dgm:prSet/>
      <dgm:spPr>
        <a:xfrm>
          <a:off x="2411932" y="160552"/>
          <a:ext cx="3668758" cy="3668758"/>
        </a:xfrm>
        <a:prstGeom prst="blockArc">
          <a:avLst>
            <a:gd name="adj1" fmla="val 3034034"/>
            <a:gd name="adj2" fmla="val 5512017"/>
            <a:gd name="adj3" fmla="val 2757"/>
          </a:avLst>
        </a:prstGeom>
        <a:solidFill>
          <a:srgbClr val="F79646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16222BEC-9E1A-40EA-9BA5-2980203D9923}">
      <dgm:prSet phldrT="[Text]" custT="1"/>
      <dgm:spPr>
        <a:xfrm>
          <a:off x="3687763" y="3451805"/>
          <a:ext cx="999221" cy="702509"/>
        </a:xfrm>
        <a:prstGeom prst="ellipse">
          <a:avLst/>
        </a:prstGeom>
        <a:solidFill>
          <a:srgbClr val="C0504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28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jižní Čechy</a:t>
          </a:r>
        </a:p>
      </dgm:t>
    </dgm:pt>
    <dgm:pt modelId="{B9C2EFB8-1C73-45B9-AB03-DA88C5ED7781}" type="parTrans" cxnId="{C91357F8-05BF-43EF-8343-D39FF7FA9F28}">
      <dgm:prSet/>
      <dgm:spPr/>
      <dgm:t>
        <a:bodyPr/>
        <a:lstStyle/>
        <a:p>
          <a:endParaRPr lang="cs-CZ" sz="1200"/>
        </a:p>
      </dgm:t>
    </dgm:pt>
    <dgm:pt modelId="{ACDF0D47-C94E-44AE-8FB4-BBF77AB08B99}" type="sibTrans" cxnId="{C91357F8-05BF-43EF-8343-D39FF7FA9F28}">
      <dgm:prSet/>
      <dgm:spPr>
        <a:xfrm>
          <a:off x="2423401" y="160962"/>
          <a:ext cx="3668758" cy="3668758"/>
        </a:xfrm>
        <a:prstGeom prst="blockArc">
          <a:avLst>
            <a:gd name="adj1" fmla="val 5533826"/>
            <a:gd name="adj2" fmla="val 7650197"/>
            <a:gd name="adj3" fmla="val 2757"/>
          </a:avLst>
        </a:prstGeom>
        <a:solidFill>
          <a:srgbClr val="C0504D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0AEE7176-9539-4FF9-A67F-C28A9F996AF1}">
      <dgm:prSet phldrT="[Text]" custT="1"/>
      <dgm:spPr>
        <a:xfrm>
          <a:off x="2060619" y="1160245"/>
          <a:ext cx="1178712" cy="702509"/>
        </a:xfrm>
        <a:prstGeom prst="ellipse">
          <a:avLst/>
        </a:prstGeo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3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Brno</a:t>
          </a:r>
        </a:p>
      </dgm:t>
    </dgm:pt>
    <dgm:pt modelId="{51E973B0-31B3-420A-AB34-543DF35518C1}" type="parTrans" cxnId="{5BB514D3-539D-44E1-AF28-F963A5532B66}">
      <dgm:prSet/>
      <dgm:spPr/>
      <dgm:t>
        <a:bodyPr/>
        <a:lstStyle/>
        <a:p>
          <a:endParaRPr lang="cs-CZ" sz="1200"/>
        </a:p>
      </dgm:t>
    </dgm:pt>
    <dgm:pt modelId="{CAEAF627-4CA2-48C2-8632-DC88B8E9FF67}" type="sibTrans" cxnId="{5BB514D3-539D-44E1-AF28-F963A5532B66}">
      <dgm:prSet/>
      <dgm:spPr>
        <a:xfrm>
          <a:off x="2477583" y="391688"/>
          <a:ext cx="3668758" cy="3668758"/>
        </a:xfrm>
        <a:prstGeom prst="blockArc">
          <a:avLst>
            <a:gd name="adj1" fmla="val 12195910"/>
            <a:gd name="adj2" fmla="val 14157955"/>
            <a:gd name="adj3" fmla="val 2757"/>
          </a:avLst>
        </a:prstGeom>
        <a:solidFill>
          <a:srgbClr val="4BACC6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DDBB3043-6680-46BC-A77B-2F53B474C448}">
      <dgm:prSet phldrT="[Text]" custT="1"/>
      <dgm:spPr>
        <a:xfrm>
          <a:off x="2731567" y="375612"/>
          <a:ext cx="1135747" cy="702509"/>
        </a:xfrm>
        <a:prstGeom prst="ellipse">
          <a:avLst/>
        </a:prstGeom>
        <a:solidFill>
          <a:srgbClr val="F7964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r>
            <a:rPr lang="cs-CZ" sz="24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střední a jižní Morava</a:t>
          </a:r>
        </a:p>
      </dgm:t>
    </dgm:pt>
    <dgm:pt modelId="{613D97D2-3625-4931-98EF-9912BC8836AD}" type="parTrans" cxnId="{7A5E46F8-9EC8-4C14-B42F-142F0515C33B}">
      <dgm:prSet/>
      <dgm:spPr/>
      <dgm:t>
        <a:bodyPr/>
        <a:lstStyle/>
        <a:p>
          <a:endParaRPr lang="cs-CZ" sz="1200"/>
        </a:p>
      </dgm:t>
    </dgm:pt>
    <dgm:pt modelId="{DBA03E87-4E9B-439C-9660-692446F41FD5}" type="sibTrans" cxnId="{7A5E46F8-9EC8-4C14-B42F-142F0515C33B}">
      <dgm:prSet/>
      <dgm:spPr>
        <a:xfrm>
          <a:off x="2576473" y="319920"/>
          <a:ext cx="3668758" cy="3668758"/>
        </a:xfrm>
        <a:prstGeom prst="blockArc">
          <a:avLst>
            <a:gd name="adj1" fmla="val 13925722"/>
            <a:gd name="adj2" fmla="val 15879126"/>
            <a:gd name="adj3" fmla="val 2757"/>
          </a:avLst>
        </a:prstGeom>
        <a:solidFill>
          <a:srgbClr val="F79646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gm:spPr>
      <dgm:t>
        <a:bodyPr/>
        <a:lstStyle/>
        <a:p>
          <a:endParaRPr lang="cs-CZ" sz="1200"/>
        </a:p>
      </dgm:t>
    </dgm:pt>
    <dgm:pt modelId="{1E83B3A8-DA08-425C-AD80-0137DD5819FA}" type="pres">
      <dgm:prSet presAssocID="{94F70BF2-E381-446C-B934-499687E8B76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9C1D47-BD85-4C08-818B-3FFA734DF5E4}" type="pres">
      <dgm:prSet presAssocID="{F2A8FC00-7972-43B0-B113-6334B6AF44CA}" presName="centerShape" presStyleLbl="node0" presStyleIdx="0" presStyleCnt="1" custScaleX="135586" custLinFactNeighborX="-767" custLinFactNeighborY="-537"/>
      <dgm:spPr/>
      <dgm:t>
        <a:bodyPr/>
        <a:lstStyle/>
        <a:p>
          <a:endParaRPr lang="cs-CZ"/>
        </a:p>
      </dgm:t>
    </dgm:pt>
    <dgm:pt modelId="{A81C32DA-7E03-4F31-BBCA-CDC72086AC15}" type="pres">
      <dgm:prSet presAssocID="{62657B92-C773-441B-803F-131EDB78C207}" presName="node" presStyleLbl="node1" presStyleIdx="0" presStyleCnt="10" custScaleX="1415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021BD5-62C6-4C30-B020-E86DDBF60448}" type="pres">
      <dgm:prSet presAssocID="{62657B92-C773-441B-803F-131EDB78C207}" presName="dummy" presStyleCnt="0"/>
      <dgm:spPr/>
    </dgm:pt>
    <dgm:pt modelId="{D15F638C-52C9-4E17-B76F-41A95B7344C7}" type="pres">
      <dgm:prSet presAssocID="{9DC6CEFA-45E7-4E54-A8B5-456C01503715}" presName="sibTrans" presStyleLbl="sibTrans2D1" presStyleIdx="0" presStyleCnt="10"/>
      <dgm:spPr/>
      <dgm:t>
        <a:bodyPr/>
        <a:lstStyle/>
        <a:p>
          <a:endParaRPr lang="cs-CZ"/>
        </a:p>
      </dgm:t>
    </dgm:pt>
    <dgm:pt modelId="{1290412B-A9B3-4F4D-A31E-0D00DA48340C}" type="pres">
      <dgm:prSet presAssocID="{3D8104A5-F73B-4EA0-A645-7FA83469EA29}" presName="node" presStyleLbl="node1" presStyleIdx="1" presStyleCnt="10" custScaleX="136858" custRadScaleRad="100492" custRadScaleInc="-207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49556A-68E3-42FF-97DC-E65ABA51CAF6}" type="pres">
      <dgm:prSet presAssocID="{3D8104A5-F73B-4EA0-A645-7FA83469EA29}" presName="dummy" presStyleCnt="0"/>
      <dgm:spPr/>
    </dgm:pt>
    <dgm:pt modelId="{82817247-0DF1-46B9-B466-C326C5EEDC37}" type="pres">
      <dgm:prSet presAssocID="{F2AFA8CB-550E-40E2-98F0-EC7887A5E53D}" presName="sibTrans" presStyleLbl="sibTrans2D1" presStyleIdx="1" presStyleCnt="10"/>
      <dgm:spPr/>
      <dgm:t>
        <a:bodyPr/>
        <a:lstStyle/>
        <a:p>
          <a:endParaRPr lang="cs-CZ"/>
        </a:p>
      </dgm:t>
    </dgm:pt>
    <dgm:pt modelId="{3ABD8698-896A-4F00-B6D4-3EB66851C0E4}" type="pres">
      <dgm:prSet presAssocID="{3D129CAB-1C57-470B-9DC2-651E4BAD0A21}" presName="node" presStyleLbl="node1" presStyleIdx="2" presStyleCnt="10" custScaleX="196101" custScaleY="101540" custRadScaleRad="101863" custRadScaleInc="-503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8D187A-813A-496F-8765-2BC637921097}" type="pres">
      <dgm:prSet presAssocID="{3D129CAB-1C57-470B-9DC2-651E4BAD0A21}" presName="dummy" presStyleCnt="0"/>
      <dgm:spPr/>
    </dgm:pt>
    <dgm:pt modelId="{825426C9-585D-4930-BC3A-447A15F765CF}" type="pres">
      <dgm:prSet presAssocID="{C68E66D2-7FBA-47FA-BFCE-9E931CAEBE23}" presName="sibTrans" presStyleLbl="sibTrans2D1" presStyleIdx="2" presStyleCnt="10" custLinFactNeighborX="723" custLinFactNeighborY="2531"/>
      <dgm:spPr/>
      <dgm:t>
        <a:bodyPr/>
        <a:lstStyle/>
        <a:p>
          <a:endParaRPr lang="cs-CZ"/>
        </a:p>
      </dgm:t>
    </dgm:pt>
    <dgm:pt modelId="{0489EEA3-FD9D-4E1A-BB37-E67D150C5ACF}" type="pres">
      <dgm:prSet presAssocID="{AE2947D5-E89A-4462-A44B-677515E1E574}" presName="node" presStyleLbl="node1" presStyleIdx="3" presStyleCnt="10" custScaleX="160304" custRadScaleRad="99520" custRadScaleInc="-597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CD6483-76D2-43EE-AEC7-1AC0393B9758}" type="pres">
      <dgm:prSet presAssocID="{AE2947D5-E89A-4462-A44B-677515E1E574}" presName="dummy" presStyleCnt="0"/>
      <dgm:spPr/>
    </dgm:pt>
    <dgm:pt modelId="{42C62CD1-A3D7-4A41-A783-46993A1AC310}" type="pres">
      <dgm:prSet presAssocID="{259DD807-CE90-470F-AD13-2FA922816435}" presName="sibTrans" presStyleLbl="sibTrans2D1" presStyleIdx="3" presStyleCnt="10" custLinFactNeighborY="1123"/>
      <dgm:spPr/>
      <dgm:t>
        <a:bodyPr/>
        <a:lstStyle/>
        <a:p>
          <a:endParaRPr lang="cs-CZ"/>
        </a:p>
      </dgm:t>
    </dgm:pt>
    <dgm:pt modelId="{52412778-17AA-4DE2-A1A8-16753A5D69AE}" type="pres">
      <dgm:prSet presAssocID="{96AF341D-A29D-4780-AE1F-4684A7FBD9A7}" presName="node" presStyleLbl="node1" presStyleIdx="4" presStyleCnt="10" custScaleX="209166" custRadScaleRad="93199" custRadScaleInc="-596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C940C1-07E5-42AF-B8CC-97BC51E6C573}" type="pres">
      <dgm:prSet presAssocID="{96AF341D-A29D-4780-AE1F-4684A7FBD9A7}" presName="dummy" presStyleCnt="0"/>
      <dgm:spPr/>
    </dgm:pt>
    <dgm:pt modelId="{D9114D50-E170-4C25-B02E-01F5777445E4}" type="pres">
      <dgm:prSet presAssocID="{DB37EF84-E5D5-4796-B43D-FA6AC77EF994}" presName="sibTrans" presStyleLbl="sibTrans2D1" presStyleIdx="4" presStyleCnt="10"/>
      <dgm:spPr/>
      <dgm:t>
        <a:bodyPr/>
        <a:lstStyle/>
        <a:p>
          <a:endParaRPr lang="cs-CZ"/>
        </a:p>
      </dgm:t>
    </dgm:pt>
    <dgm:pt modelId="{E42659C3-41A5-4C5E-95AB-6CD840934ABF}" type="pres">
      <dgm:prSet presAssocID="{16222BEC-9E1A-40EA-9BA5-2980203D9923}" presName="node" presStyleLbl="node1" presStyleIdx="5" presStyleCnt="10" custScaleX="142236" custRadScaleRad="90753" custRadScaleInc="159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D09465-6EB8-4E9C-8C30-1E33C708B09D}" type="pres">
      <dgm:prSet presAssocID="{16222BEC-9E1A-40EA-9BA5-2980203D9923}" presName="dummy" presStyleCnt="0"/>
      <dgm:spPr/>
    </dgm:pt>
    <dgm:pt modelId="{1C656A2A-C856-4392-A127-2398A86B9EC8}" type="pres">
      <dgm:prSet presAssocID="{ACDF0D47-C94E-44AE-8FB4-BBF77AB08B99}" presName="sibTrans" presStyleLbl="sibTrans2D1" presStyleIdx="5" presStyleCnt="10"/>
      <dgm:spPr/>
      <dgm:t>
        <a:bodyPr/>
        <a:lstStyle/>
        <a:p>
          <a:endParaRPr lang="cs-CZ"/>
        </a:p>
      </dgm:t>
    </dgm:pt>
    <dgm:pt modelId="{E7EB3890-1B33-4EAF-A2E0-7B5C94AEF323}" type="pres">
      <dgm:prSet presAssocID="{903AF3A2-3D73-45AE-BF4C-68703DC742E5}" presName="node" presStyleLbl="node1" presStyleIdx="6" presStyleCnt="10" custScaleX="195709" custScaleY="113320" custRadScaleRad="92293" custRadScaleInc="380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1BD1C9-515D-44BC-9023-4452F9ECFD21}" type="pres">
      <dgm:prSet presAssocID="{903AF3A2-3D73-45AE-BF4C-68703DC742E5}" presName="dummy" presStyleCnt="0"/>
      <dgm:spPr/>
    </dgm:pt>
    <dgm:pt modelId="{70D7C24C-8774-4C3B-AA74-51CCB5DD8560}" type="pres">
      <dgm:prSet presAssocID="{E6194AB9-0BA0-4D51-90EE-F4E5A35EB1A8}" presName="sibTrans" presStyleLbl="sibTrans2D1" presStyleIdx="6" presStyleCnt="10"/>
      <dgm:spPr/>
      <dgm:t>
        <a:bodyPr/>
        <a:lstStyle/>
        <a:p>
          <a:endParaRPr lang="cs-CZ"/>
        </a:p>
      </dgm:t>
    </dgm:pt>
    <dgm:pt modelId="{DC19D1CF-7EEA-4501-85BF-090A3D5CF42C}" type="pres">
      <dgm:prSet presAssocID="{94A6A343-112A-419E-950C-B8BEEE5C5CA3}" presName="node" presStyleLbl="node1" presStyleIdx="7" presStyleCnt="10" custScaleX="149065" custRadScaleRad="90876" custRadScaleInc="473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FCAB6B-E98E-463A-A783-F67C7381EC2E}" type="pres">
      <dgm:prSet presAssocID="{94A6A343-112A-419E-950C-B8BEEE5C5CA3}" presName="dummy" presStyleCnt="0"/>
      <dgm:spPr/>
    </dgm:pt>
    <dgm:pt modelId="{D15349ED-73EF-4868-8F87-69EE9C7D120E}" type="pres">
      <dgm:prSet presAssocID="{0C1DE70C-597A-451C-8157-A85490EC70EF}" presName="sibTrans" presStyleLbl="sibTrans2D1" presStyleIdx="7" presStyleCnt="10"/>
      <dgm:spPr/>
      <dgm:t>
        <a:bodyPr/>
        <a:lstStyle/>
        <a:p>
          <a:endParaRPr lang="cs-CZ"/>
        </a:p>
      </dgm:t>
    </dgm:pt>
    <dgm:pt modelId="{700D2D79-B949-4935-94AC-D221723B39C1}" type="pres">
      <dgm:prSet presAssocID="{0AEE7176-9539-4FF9-A67F-C28A9F996AF1}" presName="node" presStyleLbl="node1" presStyleIdx="8" presStyleCnt="10" custScaleX="167786" custRadScaleRad="95657" custRadScaleInc="389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2D07EE-739E-4EF4-B9E5-D5E382388E42}" type="pres">
      <dgm:prSet presAssocID="{0AEE7176-9539-4FF9-A67F-C28A9F996AF1}" presName="dummy" presStyleCnt="0"/>
      <dgm:spPr/>
    </dgm:pt>
    <dgm:pt modelId="{9C8A544E-9B33-43F8-9DD3-2C65B1BD3FD5}" type="pres">
      <dgm:prSet presAssocID="{CAEAF627-4CA2-48C2-8632-DC88B8E9FF67}" presName="sibTrans" presStyleLbl="sibTrans2D1" presStyleIdx="8" presStyleCnt="10"/>
      <dgm:spPr/>
      <dgm:t>
        <a:bodyPr/>
        <a:lstStyle/>
        <a:p>
          <a:endParaRPr lang="cs-CZ"/>
        </a:p>
      </dgm:t>
    </dgm:pt>
    <dgm:pt modelId="{6FB51774-6346-45BD-A047-D6BDA46B5669}" type="pres">
      <dgm:prSet presAssocID="{DDBB3043-6680-46BC-A77B-2F53B474C448}" presName="node" presStyleLbl="node1" presStyleIdx="9" presStyleCnt="10" custScaleX="161670" custRadScaleRad="94924" custRadScaleInc="225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0C3265-1D21-4D81-8B8B-30AD091211BF}" type="pres">
      <dgm:prSet presAssocID="{DDBB3043-6680-46BC-A77B-2F53B474C448}" presName="dummy" presStyleCnt="0"/>
      <dgm:spPr/>
    </dgm:pt>
    <dgm:pt modelId="{136EB694-B260-4627-877C-41CA33B37942}" type="pres">
      <dgm:prSet presAssocID="{DBA03E87-4E9B-439C-9660-692446F41FD5}" presName="sibTrans" presStyleLbl="sibTrans2D1" presStyleIdx="9" presStyleCnt="10"/>
      <dgm:spPr/>
      <dgm:t>
        <a:bodyPr/>
        <a:lstStyle/>
        <a:p>
          <a:endParaRPr lang="cs-CZ"/>
        </a:p>
      </dgm:t>
    </dgm:pt>
  </dgm:ptLst>
  <dgm:cxnLst>
    <dgm:cxn modelId="{11DA5889-2B77-403F-8ED2-956D6DACF0E8}" type="presOf" srcId="{F2A8FC00-7972-43B0-B113-6334B6AF44CA}" destId="{FD9C1D47-BD85-4C08-818B-3FFA734DF5E4}" srcOrd="0" destOrd="0" presId="urn:microsoft.com/office/officeart/2005/8/layout/radial6"/>
    <dgm:cxn modelId="{E3664759-5287-4630-89CB-F30BB3795CB4}" srcId="{F2A8FC00-7972-43B0-B113-6334B6AF44CA}" destId="{96AF341D-A29D-4780-AE1F-4684A7FBD9A7}" srcOrd="4" destOrd="0" parTransId="{41CA2C45-241C-4041-97DA-34981EA488A8}" sibTransId="{DB37EF84-E5D5-4796-B43D-FA6AC77EF994}"/>
    <dgm:cxn modelId="{AEF51924-6AEF-44E8-8F1C-E1398C7E9487}" type="presOf" srcId="{0AEE7176-9539-4FF9-A67F-C28A9F996AF1}" destId="{700D2D79-B949-4935-94AC-D221723B39C1}" srcOrd="0" destOrd="0" presId="urn:microsoft.com/office/officeart/2005/8/layout/radial6"/>
    <dgm:cxn modelId="{5D9B1205-1F9B-429B-B3E3-800060E2E72A}" srcId="{F2A8FC00-7972-43B0-B113-6334B6AF44CA}" destId="{62657B92-C773-441B-803F-131EDB78C207}" srcOrd="0" destOrd="0" parTransId="{9D029C4B-E970-42AF-9317-9164E92963FE}" sibTransId="{9DC6CEFA-45E7-4E54-A8B5-456C01503715}"/>
    <dgm:cxn modelId="{62C521C0-0200-49AE-9C84-2C7C814E9A12}" type="presOf" srcId="{62657B92-C773-441B-803F-131EDB78C207}" destId="{A81C32DA-7E03-4F31-BBCA-CDC72086AC15}" srcOrd="0" destOrd="0" presId="urn:microsoft.com/office/officeart/2005/8/layout/radial6"/>
    <dgm:cxn modelId="{0F90EE30-0FD8-45DC-BEE0-1B4438F02A9D}" srcId="{F2A8FC00-7972-43B0-B113-6334B6AF44CA}" destId="{AE2947D5-E89A-4462-A44B-677515E1E574}" srcOrd="3" destOrd="0" parTransId="{F2CEE29D-C3F9-4455-969E-8394018EF13E}" sibTransId="{259DD807-CE90-470F-AD13-2FA922816435}"/>
    <dgm:cxn modelId="{C91357F8-05BF-43EF-8343-D39FF7FA9F28}" srcId="{F2A8FC00-7972-43B0-B113-6334B6AF44CA}" destId="{16222BEC-9E1A-40EA-9BA5-2980203D9923}" srcOrd="5" destOrd="0" parTransId="{B9C2EFB8-1C73-45B9-AB03-DA88C5ED7781}" sibTransId="{ACDF0D47-C94E-44AE-8FB4-BBF77AB08B99}"/>
    <dgm:cxn modelId="{B3E55697-4057-49A8-9202-4FB1F8CC5E26}" type="presOf" srcId="{DBA03E87-4E9B-439C-9660-692446F41FD5}" destId="{136EB694-B260-4627-877C-41CA33B37942}" srcOrd="0" destOrd="0" presId="urn:microsoft.com/office/officeart/2005/8/layout/radial6"/>
    <dgm:cxn modelId="{4AB17FF3-AEA2-417A-867F-D82E40651CD7}" srcId="{F2A8FC00-7972-43B0-B113-6334B6AF44CA}" destId="{94A6A343-112A-419E-950C-B8BEEE5C5CA3}" srcOrd="7" destOrd="0" parTransId="{828C885A-059E-4A79-903F-B7B6F8C446FA}" sibTransId="{0C1DE70C-597A-451C-8157-A85490EC70EF}"/>
    <dgm:cxn modelId="{46CC03E1-C48B-4238-A33F-D24E8761597B}" type="presOf" srcId="{96AF341D-A29D-4780-AE1F-4684A7FBD9A7}" destId="{52412778-17AA-4DE2-A1A8-16753A5D69AE}" srcOrd="0" destOrd="0" presId="urn:microsoft.com/office/officeart/2005/8/layout/radial6"/>
    <dgm:cxn modelId="{51CD4AFE-47ED-4D28-9845-F37E3DDCBC62}" type="presOf" srcId="{94F70BF2-E381-446C-B934-499687E8B768}" destId="{1E83B3A8-DA08-425C-AD80-0137DD5819FA}" srcOrd="0" destOrd="0" presId="urn:microsoft.com/office/officeart/2005/8/layout/radial6"/>
    <dgm:cxn modelId="{CC94AE23-2E4E-4270-AC12-14AA6253588C}" srcId="{F2A8FC00-7972-43B0-B113-6334B6AF44CA}" destId="{3D129CAB-1C57-470B-9DC2-651E4BAD0A21}" srcOrd="2" destOrd="0" parTransId="{3D507446-7B4F-4962-BBFA-297D722E7172}" sibTransId="{C68E66D2-7FBA-47FA-BFCE-9E931CAEBE23}"/>
    <dgm:cxn modelId="{5BB514D3-539D-44E1-AF28-F963A5532B66}" srcId="{F2A8FC00-7972-43B0-B113-6334B6AF44CA}" destId="{0AEE7176-9539-4FF9-A67F-C28A9F996AF1}" srcOrd="8" destOrd="0" parTransId="{51E973B0-31B3-420A-AB34-543DF35518C1}" sibTransId="{CAEAF627-4CA2-48C2-8632-DC88B8E9FF67}"/>
    <dgm:cxn modelId="{44300460-880D-42AA-ACEA-B9DAEAB40B35}" type="presOf" srcId="{DDBB3043-6680-46BC-A77B-2F53B474C448}" destId="{6FB51774-6346-45BD-A047-D6BDA46B5669}" srcOrd="0" destOrd="0" presId="urn:microsoft.com/office/officeart/2005/8/layout/radial6"/>
    <dgm:cxn modelId="{B12FCA26-F2CA-45C0-8E79-532E4DB5B658}" type="presOf" srcId="{DB37EF84-E5D5-4796-B43D-FA6AC77EF994}" destId="{D9114D50-E170-4C25-B02E-01F5777445E4}" srcOrd="0" destOrd="0" presId="urn:microsoft.com/office/officeart/2005/8/layout/radial6"/>
    <dgm:cxn modelId="{709D6711-DA27-404C-8963-15F2C6A155D1}" type="presOf" srcId="{ACDF0D47-C94E-44AE-8FB4-BBF77AB08B99}" destId="{1C656A2A-C856-4392-A127-2398A86B9EC8}" srcOrd="0" destOrd="0" presId="urn:microsoft.com/office/officeart/2005/8/layout/radial6"/>
    <dgm:cxn modelId="{F0044B92-622D-4029-9160-1C084B7B5310}" srcId="{F2A8FC00-7972-43B0-B113-6334B6AF44CA}" destId="{3D8104A5-F73B-4EA0-A645-7FA83469EA29}" srcOrd="1" destOrd="0" parTransId="{C254AF4B-B907-4D2C-8ABC-ED0AD2B1690E}" sibTransId="{F2AFA8CB-550E-40E2-98F0-EC7887A5E53D}"/>
    <dgm:cxn modelId="{ED5CD2D9-7DA6-4EAD-ADA3-50E24103E918}" srcId="{F2A8FC00-7972-43B0-B113-6334B6AF44CA}" destId="{903AF3A2-3D73-45AE-BF4C-68703DC742E5}" srcOrd="6" destOrd="0" parTransId="{28B36001-4BD3-4533-A75A-2840668A8119}" sibTransId="{E6194AB9-0BA0-4D51-90EE-F4E5A35EB1A8}"/>
    <dgm:cxn modelId="{408A903C-FAD9-4F89-A703-4C5AE1CD8233}" type="presOf" srcId="{3D8104A5-F73B-4EA0-A645-7FA83469EA29}" destId="{1290412B-A9B3-4F4D-A31E-0D00DA48340C}" srcOrd="0" destOrd="0" presId="urn:microsoft.com/office/officeart/2005/8/layout/radial6"/>
    <dgm:cxn modelId="{9E2AADAB-D8E0-4BD3-9B81-C919CF3006F7}" type="presOf" srcId="{259DD807-CE90-470F-AD13-2FA922816435}" destId="{42C62CD1-A3D7-4A41-A783-46993A1AC310}" srcOrd="0" destOrd="0" presId="urn:microsoft.com/office/officeart/2005/8/layout/radial6"/>
    <dgm:cxn modelId="{070A802B-19E9-4C78-AA84-6BD0234ED878}" type="presOf" srcId="{903AF3A2-3D73-45AE-BF4C-68703DC742E5}" destId="{E7EB3890-1B33-4EAF-A2E0-7B5C94AEF323}" srcOrd="0" destOrd="0" presId="urn:microsoft.com/office/officeart/2005/8/layout/radial6"/>
    <dgm:cxn modelId="{DAC0CE79-D905-482A-8D40-6B8898DE27D8}" type="presOf" srcId="{E6194AB9-0BA0-4D51-90EE-F4E5A35EB1A8}" destId="{70D7C24C-8774-4C3B-AA74-51CCB5DD8560}" srcOrd="0" destOrd="0" presId="urn:microsoft.com/office/officeart/2005/8/layout/radial6"/>
    <dgm:cxn modelId="{98CF0C4C-01EC-4E48-A6B5-7E8928A0800F}" type="presOf" srcId="{F2AFA8CB-550E-40E2-98F0-EC7887A5E53D}" destId="{82817247-0DF1-46B9-B466-C326C5EEDC37}" srcOrd="0" destOrd="0" presId="urn:microsoft.com/office/officeart/2005/8/layout/radial6"/>
    <dgm:cxn modelId="{9EC95BC4-5C3F-411D-B2ED-0AF5A33072BF}" type="presOf" srcId="{94A6A343-112A-419E-950C-B8BEEE5C5CA3}" destId="{DC19D1CF-7EEA-4501-85BF-090A3D5CF42C}" srcOrd="0" destOrd="0" presId="urn:microsoft.com/office/officeart/2005/8/layout/radial6"/>
    <dgm:cxn modelId="{864F5C75-CBFD-412C-B8BD-4DCB3DD0AEC8}" srcId="{94F70BF2-E381-446C-B934-499687E8B768}" destId="{F2A8FC00-7972-43B0-B113-6334B6AF44CA}" srcOrd="0" destOrd="0" parTransId="{BA0B4146-5393-4BB9-A18B-300DAC0676DC}" sibTransId="{3DC5335F-AC0E-4024-B7BA-B63F76316F46}"/>
    <dgm:cxn modelId="{26A09BFC-A8B9-4809-B558-1ED716ACD019}" type="presOf" srcId="{0C1DE70C-597A-451C-8157-A85490EC70EF}" destId="{D15349ED-73EF-4868-8F87-69EE9C7D120E}" srcOrd="0" destOrd="0" presId="urn:microsoft.com/office/officeart/2005/8/layout/radial6"/>
    <dgm:cxn modelId="{C432B933-7253-40B3-869F-51513F9AC087}" type="presOf" srcId="{AE2947D5-E89A-4462-A44B-677515E1E574}" destId="{0489EEA3-FD9D-4E1A-BB37-E67D150C5ACF}" srcOrd="0" destOrd="0" presId="urn:microsoft.com/office/officeart/2005/8/layout/radial6"/>
    <dgm:cxn modelId="{7A5E46F8-9EC8-4C14-B42F-142F0515C33B}" srcId="{F2A8FC00-7972-43B0-B113-6334B6AF44CA}" destId="{DDBB3043-6680-46BC-A77B-2F53B474C448}" srcOrd="9" destOrd="0" parTransId="{613D97D2-3625-4931-98EF-9912BC8836AD}" sibTransId="{DBA03E87-4E9B-439C-9660-692446F41FD5}"/>
    <dgm:cxn modelId="{3E5AE12B-FE53-41D2-B6F4-66A3D348EB36}" type="presOf" srcId="{16222BEC-9E1A-40EA-9BA5-2980203D9923}" destId="{E42659C3-41A5-4C5E-95AB-6CD840934ABF}" srcOrd="0" destOrd="0" presId="urn:microsoft.com/office/officeart/2005/8/layout/radial6"/>
    <dgm:cxn modelId="{8F256F79-4F38-4935-946E-505596755E05}" type="presOf" srcId="{9DC6CEFA-45E7-4E54-A8B5-456C01503715}" destId="{D15F638C-52C9-4E17-B76F-41A95B7344C7}" srcOrd="0" destOrd="0" presId="urn:microsoft.com/office/officeart/2005/8/layout/radial6"/>
    <dgm:cxn modelId="{315D3D9E-D1CA-4A2C-A244-1EAD5E300256}" type="presOf" srcId="{CAEAF627-4CA2-48C2-8632-DC88B8E9FF67}" destId="{9C8A544E-9B33-43F8-9DD3-2C65B1BD3FD5}" srcOrd="0" destOrd="0" presId="urn:microsoft.com/office/officeart/2005/8/layout/radial6"/>
    <dgm:cxn modelId="{05FCCC13-7ABD-412E-B5BD-8F8512507237}" type="presOf" srcId="{3D129CAB-1C57-470B-9DC2-651E4BAD0A21}" destId="{3ABD8698-896A-4F00-B6D4-3EB66851C0E4}" srcOrd="0" destOrd="0" presId="urn:microsoft.com/office/officeart/2005/8/layout/radial6"/>
    <dgm:cxn modelId="{713CF143-8EB9-4B28-8BEA-85E3AF87D3D7}" type="presOf" srcId="{C68E66D2-7FBA-47FA-BFCE-9E931CAEBE23}" destId="{825426C9-585D-4930-BC3A-447A15F765CF}" srcOrd="0" destOrd="0" presId="urn:microsoft.com/office/officeart/2005/8/layout/radial6"/>
    <dgm:cxn modelId="{A484AA3A-B0CB-4C0E-B46E-191162BE72DB}" type="presParOf" srcId="{1E83B3A8-DA08-425C-AD80-0137DD5819FA}" destId="{FD9C1D47-BD85-4C08-818B-3FFA734DF5E4}" srcOrd="0" destOrd="0" presId="urn:microsoft.com/office/officeart/2005/8/layout/radial6"/>
    <dgm:cxn modelId="{97416010-5DDC-4813-81C8-47D78AA5756E}" type="presParOf" srcId="{1E83B3A8-DA08-425C-AD80-0137DD5819FA}" destId="{A81C32DA-7E03-4F31-BBCA-CDC72086AC15}" srcOrd="1" destOrd="0" presId="urn:microsoft.com/office/officeart/2005/8/layout/radial6"/>
    <dgm:cxn modelId="{4FBF9657-28B7-4C42-A508-AD621853EDE0}" type="presParOf" srcId="{1E83B3A8-DA08-425C-AD80-0137DD5819FA}" destId="{84021BD5-62C6-4C30-B020-E86DDBF60448}" srcOrd="2" destOrd="0" presId="urn:microsoft.com/office/officeart/2005/8/layout/radial6"/>
    <dgm:cxn modelId="{109A0F98-DDBE-495A-93D5-DFC1A8421A86}" type="presParOf" srcId="{1E83B3A8-DA08-425C-AD80-0137DD5819FA}" destId="{D15F638C-52C9-4E17-B76F-41A95B7344C7}" srcOrd="3" destOrd="0" presId="urn:microsoft.com/office/officeart/2005/8/layout/radial6"/>
    <dgm:cxn modelId="{09F2C1ED-5A4F-4E70-B30B-7BE180D19CF0}" type="presParOf" srcId="{1E83B3A8-DA08-425C-AD80-0137DD5819FA}" destId="{1290412B-A9B3-4F4D-A31E-0D00DA48340C}" srcOrd="4" destOrd="0" presId="urn:microsoft.com/office/officeart/2005/8/layout/radial6"/>
    <dgm:cxn modelId="{BFD4CFFA-CF94-42D2-96B7-54BB4DEF7675}" type="presParOf" srcId="{1E83B3A8-DA08-425C-AD80-0137DD5819FA}" destId="{4449556A-68E3-42FF-97DC-E65ABA51CAF6}" srcOrd="5" destOrd="0" presId="urn:microsoft.com/office/officeart/2005/8/layout/radial6"/>
    <dgm:cxn modelId="{05464BAE-7CC0-4E62-9B0C-4B219746D6DA}" type="presParOf" srcId="{1E83B3A8-DA08-425C-AD80-0137DD5819FA}" destId="{82817247-0DF1-46B9-B466-C326C5EEDC37}" srcOrd="6" destOrd="0" presId="urn:microsoft.com/office/officeart/2005/8/layout/radial6"/>
    <dgm:cxn modelId="{E1CABDA7-5FF8-4E00-96EB-170DDBD6BCF6}" type="presParOf" srcId="{1E83B3A8-DA08-425C-AD80-0137DD5819FA}" destId="{3ABD8698-896A-4F00-B6D4-3EB66851C0E4}" srcOrd="7" destOrd="0" presId="urn:microsoft.com/office/officeart/2005/8/layout/radial6"/>
    <dgm:cxn modelId="{86E8A423-6926-41BD-96B3-4A0EED876571}" type="presParOf" srcId="{1E83B3A8-DA08-425C-AD80-0137DD5819FA}" destId="{7E8D187A-813A-496F-8765-2BC637921097}" srcOrd="8" destOrd="0" presId="urn:microsoft.com/office/officeart/2005/8/layout/radial6"/>
    <dgm:cxn modelId="{699ACD36-F97E-4AB9-94A9-B933DB8E4FAA}" type="presParOf" srcId="{1E83B3A8-DA08-425C-AD80-0137DD5819FA}" destId="{825426C9-585D-4930-BC3A-447A15F765CF}" srcOrd="9" destOrd="0" presId="urn:microsoft.com/office/officeart/2005/8/layout/radial6"/>
    <dgm:cxn modelId="{6AF0D61B-6237-420B-95A2-C4F577B00218}" type="presParOf" srcId="{1E83B3A8-DA08-425C-AD80-0137DD5819FA}" destId="{0489EEA3-FD9D-4E1A-BB37-E67D150C5ACF}" srcOrd="10" destOrd="0" presId="urn:microsoft.com/office/officeart/2005/8/layout/radial6"/>
    <dgm:cxn modelId="{7F6D8710-9163-44FA-97A2-E18AC2822DA6}" type="presParOf" srcId="{1E83B3A8-DA08-425C-AD80-0137DD5819FA}" destId="{53CD6483-76D2-43EE-AEC7-1AC0393B9758}" srcOrd="11" destOrd="0" presId="urn:microsoft.com/office/officeart/2005/8/layout/radial6"/>
    <dgm:cxn modelId="{BD9E5CBB-8BE7-4DB5-9C5C-693C01919B0C}" type="presParOf" srcId="{1E83B3A8-DA08-425C-AD80-0137DD5819FA}" destId="{42C62CD1-A3D7-4A41-A783-46993A1AC310}" srcOrd="12" destOrd="0" presId="urn:microsoft.com/office/officeart/2005/8/layout/radial6"/>
    <dgm:cxn modelId="{02E9E506-E1A9-4CD7-9E26-AC5E82CB1734}" type="presParOf" srcId="{1E83B3A8-DA08-425C-AD80-0137DD5819FA}" destId="{52412778-17AA-4DE2-A1A8-16753A5D69AE}" srcOrd="13" destOrd="0" presId="urn:microsoft.com/office/officeart/2005/8/layout/radial6"/>
    <dgm:cxn modelId="{2B7B87DF-5C94-4678-BC64-7B9F598CE81B}" type="presParOf" srcId="{1E83B3A8-DA08-425C-AD80-0137DD5819FA}" destId="{CFC940C1-07E5-42AF-B8CC-97BC51E6C573}" srcOrd="14" destOrd="0" presId="urn:microsoft.com/office/officeart/2005/8/layout/radial6"/>
    <dgm:cxn modelId="{98A0D144-DEB9-4D49-A719-00F7A37A7659}" type="presParOf" srcId="{1E83B3A8-DA08-425C-AD80-0137DD5819FA}" destId="{D9114D50-E170-4C25-B02E-01F5777445E4}" srcOrd="15" destOrd="0" presId="urn:microsoft.com/office/officeart/2005/8/layout/radial6"/>
    <dgm:cxn modelId="{26004C9D-AECB-43AE-82A0-4C904C7C8D2D}" type="presParOf" srcId="{1E83B3A8-DA08-425C-AD80-0137DD5819FA}" destId="{E42659C3-41A5-4C5E-95AB-6CD840934ABF}" srcOrd="16" destOrd="0" presId="urn:microsoft.com/office/officeart/2005/8/layout/radial6"/>
    <dgm:cxn modelId="{EDFBBFCB-A105-4C0F-8AFA-026F9BC70786}" type="presParOf" srcId="{1E83B3A8-DA08-425C-AD80-0137DD5819FA}" destId="{2BD09465-6EB8-4E9C-8C30-1E33C708B09D}" srcOrd="17" destOrd="0" presId="urn:microsoft.com/office/officeart/2005/8/layout/radial6"/>
    <dgm:cxn modelId="{3B768456-C663-4142-9B29-48E59643B89E}" type="presParOf" srcId="{1E83B3A8-DA08-425C-AD80-0137DD5819FA}" destId="{1C656A2A-C856-4392-A127-2398A86B9EC8}" srcOrd="18" destOrd="0" presId="urn:microsoft.com/office/officeart/2005/8/layout/radial6"/>
    <dgm:cxn modelId="{B8D09F70-267C-48AD-B412-50CCE545CB6A}" type="presParOf" srcId="{1E83B3A8-DA08-425C-AD80-0137DD5819FA}" destId="{E7EB3890-1B33-4EAF-A2E0-7B5C94AEF323}" srcOrd="19" destOrd="0" presId="urn:microsoft.com/office/officeart/2005/8/layout/radial6"/>
    <dgm:cxn modelId="{A02A0258-3683-4A81-BDC9-8E9BC9C447ED}" type="presParOf" srcId="{1E83B3A8-DA08-425C-AD80-0137DD5819FA}" destId="{C21BD1C9-515D-44BC-9023-4452F9ECFD21}" srcOrd="20" destOrd="0" presId="urn:microsoft.com/office/officeart/2005/8/layout/radial6"/>
    <dgm:cxn modelId="{4DA3B52F-A4A6-4F39-9F5D-F4D89A81D988}" type="presParOf" srcId="{1E83B3A8-DA08-425C-AD80-0137DD5819FA}" destId="{70D7C24C-8774-4C3B-AA74-51CCB5DD8560}" srcOrd="21" destOrd="0" presId="urn:microsoft.com/office/officeart/2005/8/layout/radial6"/>
    <dgm:cxn modelId="{6803AEEB-CB53-4FFC-960C-5B6AAE84C6E9}" type="presParOf" srcId="{1E83B3A8-DA08-425C-AD80-0137DD5819FA}" destId="{DC19D1CF-7EEA-4501-85BF-090A3D5CF42C}" srcOrd="22" destOrd="0" presId="urn:microsoft.com/office/officeart/2005/8/layout/radial6"/>
    <dgm:cxn modelId="{623F726E-4238-4080-92A7-D11F0ABA1C25}" type="presParOf" srcId="{1E83B3A8-DA08-425C-AD80-0137DD5819FA}" destId="{00FCAB6B-E98E-463A-A783-F67C7381EC2E}" srcOrd="23" destOrd="0" presId="urn:microsoft.com/office/officeart/2005/8/layout/radial6"/>
    <dgm:cxn modelId="{36CFBE9E-C0B5-4C9E-8840-16812535FBD4}" type="presParOf" srcId="{1E83B3A8-DA08-425C-AD80-0137DD5819FA}" destId="{D15349ED-73EF-4868-8F87-69EE9C7D120E}" srcOrd="24" destOrd="0" presId="urn:microsoft.com/office/officeart/2005/8/layout/radial6"/>
    <dgm:cxn modelId="{A9D80834-59A9-44E2-AAA5-7EB5CE806E40}" type="presParOf" srcId="{1E83B3A8-DA08-425C-AD80-0137DD5819FA}" destId="{700D2D79-B949-4935-94AC-D221723B39C1}" srcOrd="25" destOrd="0" presId="urn:microsoft.com/office/officeart/2005/8/layout/radial6"/>
    <dgm:cxn modelId="{1F9487F0-08A2-41D1-8D50-EE186C7F58D4}" type="presParOf" srcId="{1E83B3A8-DA08-425C-AD80-0137DD5819FA}" destId="{E52D07EE-739E-4EF4-B9E5-D5E382388E42}" srcOrd="26" destOrd="0" presId="urn:microsoft.com/office/officeart/2005/8/layout/radial6"/>
    <dgm:cxn modelId="{A37C0276-41FC-4864-B63C-8598ED688F42}" type="presParOf" srcId="{1E83B3A8-DA08-425C-AD80-0137DD5819FA}" destId="{9C8A544E-9B33-43F8-9DD3-2C65B1BD3FD5}" srcOrd="27" destOrd="0" presId="urn:microsoft.com/office/officeart/2005/8/layout/radial6"/>
    <dgm:cxn modelId="{83D62521-6EC9-4782-9037-B630B7C62B6D}" type="presParOf" srcId="{1E83B3A8-DA08-425C-AD80-0137DD5819FA}" destId="{6FB51774-6346-45BD-A047-D6BDA46B5669}" srcOrd="28" destOrd="0" presId="urn:microsoft.com/office/officeart/2005/8/layout/radial6"/>
    <dgm:cxn modelId="{E831C731-FDB0-4CB2-90EF-30A5A1B13E1C}" type="presParOf" srcId="{1E83B3A8-DA08-425C-AD80-0137DD5819FA}" destId="{0B0C3265-1D21-4D81-8B8B-30AD091211BF}" srcOrd="29" destOrd="0" presId="urn:microsoft.com/office/officeart/2005/8/layout/radial6"/>
    <dgm:cxn modelId="{9069386D-1B89-4C28-91B8-FDABCF03DDD2}" type="presParOf" srcId="{1E83B3A8-DA08-425C-AD80-0137DD5819FA}" destId="{136EB694-B260-4627-877C-41CA33B37942}" srcOrd="30" destOrd="0" presId="urn:microsoft.com/office/officeart/2005/8/layout/radial6"/>
  </dgm:cxnLst>
  <dgm:bg>
    <a:gradFill>
      <a:gsLst>
        <a:gs pos="0">
          <a:srgbClr val="D6B19C"/>
        </a:gs>
        <a:gs pos="30000">
          <a:srgbClr val="D49E6C"/>
        </a:gs>
        <a:gs pos="49000">
          <a:srgbClr val="A65528"/>
        </a:gs>
        <a:gs pos="77000">
          <a:srgbClr val="663012"/>
        </a:gs>
      </a:gsLst>
      <a:lin ang="5400000" scaled="0"/>
    </a:gradFill>
  </dgm:bg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36EB694-B260-4627-877C-41CA33B37942}">
      <dsp:nvSpPr>
        <dsp:cNvPr id="0" name=""/>
        <dsp:cNvSpPr/>
      </dsp:nvSpPr>
      <dsp:spPr>
        <a:xfrm>
          <a:off x="1743602" y="463299"/>
          <a:ext cx="5315280" cy="5315280"/>
        </a:xfrm>
        <a:prstGeom prst="blockArc">
          <a:avLst>
            <a:gd name="adj1" fmla="val 13925722"/>
            <a:gd name="adj2" fmla="val 15879126"/>
            <a:gd name="adj3" fmla="val 2757"/>
          </a:avLst>
        </a:prstGeom>
        <a:solidFill>
          <a:srgbClr val="F79646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A544E-9B33-43F8-9DD3-2C65B1BD3FD5}">
      <dsp:nvSpPr>
        <dsp:cNvPr id="0" name=""/>
        <dsp:cNvSpPr/>
      </dsp:nvSpPr>
      <dsp:spPr>
        <a:xfrm>
          <a:off x="1576268" y="583333"/>
          <a:ext cx="5315280" cy="5315280"/>
        </a:xfrm>
        <a:prstGeom prst="blockArc">
          <a:avLst>
            <a:gd name="adj1" fmla="val 12195910"/>
            <a:gd name="adj2" fmla="val 14157955"/>
            <a:gd name="adj3" fmla="val 2757"/>
          </a:avLst>
        </a:prstGeom>
        <a:solidFill>
          <a:srgbClr val="4BACC6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349ED-73EF-4868-8F87-69EE9C7D120E}">
      <dsp:nvSpPr>
        <dsp:cNvPr id="0" name=""/>
        <dsp:cNvSpPr/>
      </dsp:nvSpPr>
      <dsp:spPr>
        <a:xfrm>
          <a:off x="1694154" y="268818"/>
          <a:ext cx="5315280" cy="5315280"/>
        </a:xfrm>
        <a:prstGeom prst="blockArc">
          <a:avLst>
            <a:gd name="adj1" fmla="val 9883571"/>
            <a:gd name="adj2" fmla="val 11811925"/>
            <a:gd name="adj3" fmla="val 2757"/>
          </a:avLst>
        </a:prstGeom>
        <a:solidFill>
          <a:srgbClr val="8064A2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7C24C-8774-4C3B-AA74-51CCB5DD8560}">
      <dsp:nvSpPr>
        <dsp:cNvPr id="0" name=""/>
        <dsp:cNvSpPr/>
      </dsp:nvSpPr>
      <dsp:spPr>
        <a:xfrm>
          <a:off x="1730123" y="410889"/>
          <a:ext cx="5315280" cy="5315280"/>
        </a:xfrm>
        <a:prstGeom prst="blockArc">
          <a:avLst>
            <a:gd name="adj1" fmla="val 8009629"/>
            <a:gd name="adj2" fmla="val 10043671"/>
            <a:gd name="adj3" fmla="val 2757"/>
          </a:avLst>
        </a:prstGeom>
        <a:solidFill>
          <a:srgbClr val="9BBB59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56A2A-C856-4392-A127-2398A86B9EC8}">
      <dsp:nvSpPr>
        <dsp:cNvPr id="0" name=""/>
        <dsp:cNvSpPr/>
      </dsp:nvSpPr>
      <dsp:spPr>
        <a:xfrm>
          <a:off x="1521837" y="233005"/>
          <a:ext cx="5315280" cy="5315280"/>
        </a:xfrm>
        <a:prstGeom prst="blockArc">
          <a:avLst>
            <a:gd name="adj1" fmla="val 5533826"/>
            <a:gd name="adj2" fmla="val 7650197"/>
            <a:gd name="adj3" fmla="val 2757"/>
          </a:avLst>
        </a:prstGeom>
        <a:solidFill>
          <a:srgbClr val="C0504D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14D50-E170-4C25-B02E-01F5777445E4}">
      <dsp:nvSpPr>
        <dsp:cNvPr id="0" name=""/>
        <dsp:cNvSpPr/>
      </dsp:nvSpPr>
      <dsp:spPr>
        <a:xfrm>
          <a:off x="1505221" y="232410"/>
          <a:ext cx="5315280" cy="5315280"/>
        </a:xfrm>
        <a:prstGeom prst="blockArc">
          <a:avLst>
            <a:gd name="adj1" fmla="val 3034034"/>
            <a:gd name="adj2" fmla="val 5512017"/>
            <a:gd name="adj3" fmla="val 2757"/>
          </a:avLst>
        </a:prstGeom>
        <a:solidFill>
          <a:srgbClr val="F79646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62CD1-A3D7-4A41-A783-46993A1AC310}">
      <dsp:nvSpPr>
        <dsp:cNvPr id="0" name=""/>
        <dsp:cNvSpPr/>
      </dsp:nvSpPr>
      <dsp:spPr>
        <a:xfrm>
          <a:off x="1557204" y="250448"/>
          <a:ext cx="5315280" cy="5315280"/>
        </a:xfrm>
        <a:prstGeom prst="blockArc">
          <a:avLst>
            <a:gd name="adj1" fmla="val 1030788"/>
            <a:gd name="adj2" fmla="val 3121408"/>
            <a:gd name="adj3" fmla="val 2757"/>
          </a:avLst>
        </a:prstGeom>
        <a:solidFill>
          <a:srgbClr val="4BACC6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426C9-585D-4930-BC3A-447A15F765CF}">
      <dsp:nvSpPr>
        <dsp:cNvPr id="0" name=""/>
        <dsp:cNvSpPr/>
      </dsp:nvSpPr>
      <dsp:spPr>
        <a:xfrm>
          <a:off x="1546802" y="505826"/>
          <a:ext cx="5315280" cy="5315280"/>
        </a:xfrm>
        <a:prstGeom prst="blockArc">
          <a:avLst>
            <a:gd name="adj1" fmla="val 20276362"/>
            <a:gd name="adj2" fmla="val 785423"/>
            <a:gd name="adj3" fmla="val 2757"/>
          </a:avLst>
        </a:prstGeom>
        <a:solidFill>
          <a:srgbClr val="8064A2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17247-0DF1-46B9-B466-C326C5EEDC37}">
      <dsp:nvSpPr>
        <dsp:cNvPr id="0" name=""/>
        <dsp:cNvSpPr/>
      </dsp:nvSpPr>
      <dsp:spPr>
        <a:xfrm>
          <a:off x="1565498" y="501933"/>
          <a:ext cx="5315280" cy="5315280"/>
        </a:xfrm>
        <a:prstGeom prst="blockArc">
          <a:avLst>
            <a:gd name="adj1" fmla="val 18118566"/>
            <a:gd name="adj2" fmla="val 20089324"/>
            <a:gd name="adj3" fmla="val 2757"/>
          </a:avLst>
        </a:prstGeom>
        <a:solidFill>
          <a:srgbClr val="9BBB59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F638C-52C9-4E17-B76F-41A95B7344C7}">
      <dsp:nvSpPr>
        <dsp:cNvPr id="0" name=""/>
        <dsp:cNvSpPr/>
      </dsp:nvSpPr>
      <dsp:spPr>
        <a:xfrm>
          <a:off x="1522651" y="474603"/>
          <a:ext cx="5315280" cy="5315280"/>
        </a:xfrm>
        <a:prstGeom prst="blockArc">
          <a:avLst>
            <a:gd name="adj1" fmla="val 16169399"/>
            <a:gd name="adj2" fmla="val 18185226"/>
            <a:gd name="adj3" fmla="val 2757"/>
          </a:avLst>
        </a:prstGeom>
        <a:solidFill>
          <a:srgbClr val="C0504D">
            <a:hueOff val="0"/>
            <a:satOff val="0"/>
            <a:lumOff val="0"/>
            <a:alphaOff val="0"/>
          </a:srgbClr>
        </a:solidFill>
        <a:ln>
          <a:noFill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C1D47-BD85-4C08-818B-3FFA734DF5E4}">
      <dsp:nvSpPr>
        <dsp:cNvPr id="0" name=""/>
        <dsp:cNvSpPr/>
      </dsp:nvSpPr>
      <dsp:spPr>
        <a:xfrm>
          <a:off x="3129814" y="2376289"/>
          <a:ext cx="1973885" cy="1455818"/>
        </a:xfrm>
        <a:prstGeom prst="ellipse">
          <a:avLst/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 </a:t>
          </a:r>
          <a:r>
            <a:rPr lang="cs-CZ" sz="80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ČR</a:t>
          </a:r>
        </a:p>
      </dsp:txBody>
      <dsp:txXfrm>
        <a:off x="3129814" y="2376289"/>
        <a:ext cx="1973885" cy="1455818"/>
      </dsp:txXfrm>
    </dsp:sp>
    <dsp:sp modelId="{A81C32DA-7E03-4F31-BBCA-CDC72086AC15}">
      <dsp:nvSpPr>
        <dsp:cNvPr id="0" name=""/>
        <dsp:cNvSpPr/>
      </dsp:nvSpPr>
      <dsp:spPr>
        <a:xfrm>
          <a:off x="3435571" y="1858"/>
          <a:ext cx="1442782" cy="1019072"/>
        </a:xfrm>
        <a:prstGeom prst="ellipse">
          <a:avLst/>
        </a:prstGeom>
        <a:solidFill>
          <a:srgbClr val="C0504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Praha a její okolí</a:t>
          </a:r>
        </a:p>
      </dsp:txBody>
      <dsp:txXfrm>
        <a:off x="3435571" y="1858"/>
        <a:ext cx="1442782" cy="1019072"/>
      </dsp:txXfrm>
    </dsp:sp>
    <dsp:sp modelId="{1290412B-A9B3-4F4D-A31E-0D00DA48340C}">
      <dsp:nvSpPr>
        <dsp:cNvPr id="0" name=""/>
        <dsp:cNvSpPr/>
      </dsp:nvSpPr>
      <dsp:spPr>
        <a:xfrm>
          <a:off x="4913764" y="426763"/>
          <a:ext cx="1394682" cy="1019072"/>
        </a:xfrm>
        <a:prstGeom prst="ellipse">
          <a:avLst/>
        </a:prstGeom>
        <a:solidFill>
          <a:srgbClr val="9BBB59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střední Čechy</a:t>
          </a:r>
        </a:p>
      </dsp:txBody>
      <dsp:txXfrm>
        <a:off x="4913764" y="426763"/>
        <a:ext cx="1394682" cy="1019072"/>
      </dsp:txXfrm>
    </dsp:sp>
    <dsp:sp modelId="{3ABD8698-896A-4F00-B6D4-3EB66851C0E4}">
      <dsp:nvSpPr>
        <dsp:cNvPr id="0" name=""/>
        <dsp:cNvSpPr/>
      </dsp:nvSpPr>
      <dsp:spPr>
        <a:xfrm>
          <a:off x="5595872" y="1527156"/>
          <a:ext cx="1998411" cy="1034766"/>
        </a:xfrm>
        <a:prstGeom prst="ellipse">
          <a:avLst/>
        </a:prstGeom>
        <a:solidFill>
          <a:srgbClr val="8064A2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východní Čechy</a:t>
          </a:r>
        </a:p>
      </dsp:txBody>
      <dsp:txXfrm>
        <a:off x="5595872" y="1527156"/>
        <a:ext cx="1998411" cy="1034766"/>
      </dsp:txXfrm>
    </dsp:sp>
    <dsp:sp modelId="{0489EEA3-FD9D-4E1A-BB37-E67D150C5ACF}">
      <dsp:nvSpPr>
        <dsp:cNvPr id="0" name=""/>
        <dsp:cNvSpPr/>
      </dsp:nvSpPr>
      <dsp:spPr>
        <a:xfrm>
          <a:off x="5902051" y="3113015"/>
          <a:ext cx="1633614" cy="1019072"/>
        </a:xfrm>
        <a:prstGeom prst="ellipse">
          <a:avLst/>
        </a:prstGeo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severní Čechy</a:t>
          </a:r>
        </a:p>
      </dsp:txBody>
      <dsp:txXfrm>
        <a:off x="5902051" y="3113015"/>
        <a:ext cx="1633614" cy="1019072"/>
      </dsp:txXfrm>
    </dsp:sp>
    <dsp:sp modelId="{52412778-17AA-4DE2-A1A8-16753A5D69AE}">
      <dsp:nvSpPr>
        <dsp:cNvPr id="0" name=""/>
        <dsp:cNvSpPr/>
      </dsp:nvSpPr>
      <dsp:spPr>
        <a:xfrm>
          <a:off x="4761841" y="4404861"/>
          <a:ext cx="2131553" cy="1019072"/>
        </a:xfrm>
        <a:prstGeom prst="ellipse">
          <a:avLst/>
        </a:prstGeom>
        <a:solidFill>
          <a:srgbClr val="F7964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západní Čechy</a:t>
          </a:r>
        </a:p>
      </dsp:txBody>
      <dsp:txXfrm>
        <a:off x="4761841" y="4404861"/>
        <a:ext cx="2131553" cy="1019072"/>
      </dsp:txXfrm>
    </dsp:sp>
    <dsp:sp modelId="{E42659C3-41A5-4C5E-95AB-6CD840934ABF}">
      <dsp:nvSpPr>
        <dsp:cNvPr id="0" name=""/>
        <dsp:cNvSpPr/>
      </dsp:nvSpPr>
      <dsp:spPr>
        <a:xfrm>
          <a:off x="3352729" y="5000077"/>
          <a:ext cx="1449488" cy="1019072"/>
        </a:xfrm>
        <a:prstGeom prst="ellipse">
          <a:avLst/>
        </a:prstGeom>
        <a:solidFill>
          <a:srgbClr val="C0504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jižní Čechy</a:t>
          </a:r>
        </a:p>
      </dsp:txBody>
      <dsp:txXfrm>
        <a:off x="3352729" y="5000077"/>
        <a:ext cx="1449488" cy="1019072"/>
      </dsp:txXfrm>
    </dsp:sp>
    <dsp:sp modelId="{E7EB3890-1B33-4EAF-A2E0-7B5C94AEF323}">
      <dsp:nvSpPr>
        <dsp:cNvPr id="0" name=""/>
        <dsp:cNvSpPr/>
      </dsp:nvSpPr>
      <dsp:spPr>
        <a:xfrm>
          <a:off x="1586614" y="4392489"/>
          <a:ext cx="1994416" cy="1154813"/>
        </a:xfrm>
        <a:prstGeom prst="ellipse">
          <a:avLst/>
        </a:prstGeom>
        <a:solidFill>
          <a:srgbClr val="9BBB59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Českomoravská vrchovina</a:t>
          </a:r>
        </a:p>
      </dsp:txBody>
      <dsp:txXfrm>
        <a:off x="1586614" y="4392489"/>
        <a:ext cx="1994416" cy="1154813"/>
      </dsp:txXfrm>
    </dsp:sp>
    <dsp:sp modelId="{DC19D1CF-7EEA-4501-85BF-090A3D5CF42C}">
      <dsp:nvSpPr>
        <dsp:cNvPr id="0" name=""/>
        <dsp:cNvSpPr/>
      </dsp:nvSpPr>
      <dsp:spPr>
        <a:xfrm>
          <a:off x="1070445" y="3130981"/>
          <a:ext cx="1519080" cy="1019072"/>
        </a:xfrm>
        <a:prstGeom prst="ellipse">
          <a:avLst/>
        </a:prstGeom>
        <a:solidFill>
          <a:srgbClr val="8064A2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severní Morava</a:t>
          </a:r>
        </a:p>
      </dsp:txBody>
      <dsp:txXfrm>
        <a:off x="1070445" y="3130981"/>
        <a:ext cx="1519080" cy="1019072"/>
      </dsp:txXfrm>
    </dsp:sp>
    <dsp:sp modelId="{700D2D79-B949-4935-94AC-D221723B39C1}">
      <dsp:nvSpPr>
        <dsp:cNvPr id="0" name=""/>
        <dsp:cNvSpPr/>
      </dsp:nvSpPr>
      <dsp:spPr>
        <a:xfrm>
          <a:off x="988740" y="1656186"/>
          <a:ext cx="1709861" cy="1019072"/>
        </a:xfrm>
        <a:prstGeom prst="ellipse">
          <a:avLst/>
        </a:prstGeom>
        <a:solidFill>
          <a:srgbClr val="4BACC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Brno</a:t>
          </a:r>
        </a:p>
      </dsp:txBody>
      <dsp:txXfrm>
        <a:off x="988740" y="1656186"/>
        <a:ext cx="1709861" cy="1019072"/>
      </dsp:txXfrm>
    </dsp:sp>
    <dsp:sp modelId="{6FB51774-6346-45BD-A047-D6BDA46B5669}">
      <dsp:nvSpPr>
        <dsp:cNvPr id="0" name=""/>
        <dsp:cNvSpPr/>
      </dsp:nvSpPr>
      <dsp:spPr>
        <a:xfrm>
          <a:off x="1967295" y="543380"/>
          <a:ext cx="1647534" cy="1019072"/>
        </a:xfrm>
        <a:prstGeom prst="ellipse">
          <a:avLst/>
        </a:prstGeom>
        <a:solidFill>
          <a:srgbClr val="F79646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>
          <a:glow rad="228600">
            <a:srgbClr val="4F81BD">
              <a:satMod val="175000"/>
              <a:alpha val="40000"/>
            </a:srgb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>
              <a:solidFill>
                <a:sysClr val="window" lastClr="FFFFFF"/>
              </a:solidFill>
              <a:latin typeface="Calibri"/>
              <a:ea typeface="+mn-ea"/>
              <a:cs typeface="+mn-cs"/>
            </a:rPr>
            <a:t>střední a jižní Morava</a:t>
          </a:r>
        </a:p>
      </dsp:txBody>
      <dsp:txXfrm>
        <a:off x="1967295" y="543380"/>
        <a:ext cx="1647534" cy="10190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64E7CC-E6C4-4920-85B6-463B9A1E4F69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BD8466-19C6-47AB-AFF9-2E1C8C7B0D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5240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D8466-19C6-47AB-AFF9-2E1C8C7B0D5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D8466-19C6-47AB-AFF9-2E1C8C7B0D5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D8466-19C6-47AB-AFF9-2E1C8C7B0D5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D8466-19C6-47AB-AFF9-2E1C8C7B0D5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D8466-19C6-47AB-AFF9-2E1C8C7B0D5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8890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271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3363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9296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5072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0113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6458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8170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7241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8023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513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80DD6-8E83-4D28-A5A6-3E9CF6B63C8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BC640-75DF-4CEB-878E-4D3C5F8A2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8045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03989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384109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7931244"/>
              </p:ext>
            </p:extLst>
          </p:nvPr>
        </p:nvGraphicFramePr>
        <p:xfrm>
          <a:off x="683568" y="5200533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4. a 5.ročník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VY_52_INOVACE_15_PUTOVÁNÍ PO ČR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71031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370070558"/>
              </p:ext>
            </p:extLst>
          </p:nvPr>
        </p:nvGraphicFramePr>
        <p:xfrm>
          <a:off x="342900" y="260648"/>
          <a:ext cx="8458200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7281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tilo.cz/images/mapaCeleCR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7272807" cy="410445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557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268760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Otázky a </a:t>
            </a:r>
            <a:r>
              <a:rPr lang="cs-CZ" sz="2800" dirty="0" smtClean="0"/>
              <a:t>úkoly: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Znáš </a:t>
            </a:r>
            <a:r>
              <a:rPr lang="cs-CZ" sz="2800" dirty="0" smtClean="0"/>
              <a:t>nějaká města v …………………… části </a:t>
            </a:r>
            <a:r>
              <a:rPr lang="cs-CZ" sz="2800" dirty="0" smtClean="0"/>
              <a:t>       </a:t>
            </a:r>
          </a:p>
          <a:p>
            <a:pPr marL="514350" indent="-514350"/>
            <a:r>
              <a:rPr lang="cs-CZ" sz="2800" dirty="0" smtClean="0"/>
              <a:t>      </a:t>
            </a:r>
            <a:r>
              <a:rPr lang="cs-CZ" sz="2800" dirty="0" smtClean="0"/>
              <a:t>Čech</a:t>
            </a:r>
            <a:r>
              <a:rPr lang="cs-CZ" sz="28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Kam </a:t>
            </a:r>
            <a:r>
              <a:rPr lang="cs-CZ" sz="2800" dirty="0" smtClean="0"/>
              <a:t>jezdíš k babičce, tetě, </a:t>
            </a:r>
            <a:r>
              <a:rPr lang="cs-CZ" sz="2800" dirty="0" smtClean="0"/>
              <a:t>strejdovi? </a:t>
            </a:r>
            <a:r>
              <a:rPr lang="cs-CZ" sz="2800" dirty="0" smtClean="0"/>
              <a:t>Do jaké </a:t>
            </a:r>
            <a:r>
              <a:rPr lang="cs-CZ" sz="2800" dirty="0" smtClean="0"/>
              <a:t> části Čech?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</a:t>
            </a:r>
            <a:r>
              <a:rPr lang="cs-CZ" sz="2800" dirty="0" smtClean="0"/>
              <a:t>jsi byl v Čechách s rodiči, babičkou na </a:t>
            </a:r>
            <a:r>
              <a:rPr lang="cs-CZ" sz="2800" dirty="0" smtClean="0"/>
              <a:t>prázdninách</a:t>
            </a:r>
            <a:r>
              <a:rPr lang="cs-CZ" sz="28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</a:t>
            </a:r>
            <a:r>
              <a:rPr lang="cs-CZ" sz="2800" dirty="0" smtClean="0"/>
              <a:t>jsi byl v Čechách nejdál?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</a:t>
            </a:r>
            <a:r>
              <a:rPr lang="cs-CZ" sz="2800" dirty="0" smtClean="0"/>
              <a:t>se ti nejvíce líbilo a proč?</a:t>
            </a:r>
            <a:endParaRPr lang="cs-CZ" sz="2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5449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828836"/>
            <a:ext cx="60304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Zdroje</a:t>
            </a:r>
          </a:p>
          <a:p>
            <a:r>
              <a:rPr lang="cs-CZ" sz="2000" dirty="0" smtClean="0"/>
              <a:t>1.	http://www.tilo.cz/images/mapaCeleCR.jpg</a:t>
            </a:r>
            <a:endParaRPr lang="cs-CZ" sz="2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4811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133</Words>
  <Application>Microsoft Office PowerPoint</Application>
  <PresentationFormat>Předvádění na obrazovce (4:3)</PresentationFormat>
  <Paragraphs>38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Uzivatel</cp:lastModifiedBy>
  <cp:revision>4</cp:revision>
  <dcterms:created xsi:type="dcterms:W3CDTF">2011-09-05T15:24:03Z</dcterms:created>
  <dcterms:modified xsi:type="dcterms:W3CDTF">2012-03-26T14:46:19Z</dcterms:modified>
</cp:coreProperties>
</file>