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  <p:sldMasterId id="2147483649" r:id="rId2"/>
  </p:sldMasterIdLst>
  <p:notesMasterIdLst>
    <p:notesMasterId r:id="rId12"/>
  </p:notesMasterIdLst>
  <p:sldIdLst>
    <p:sldId id="256" r:id="rId3"/>
    <p:sldId id="307" r:id="rId4"/>
    <p:sldId id="343" r:id="rId5"/>
    <p:sldId id="339" r:id="rId6"/>
    <p:sldId id="348" r:id="rId7"/>
    <p:sldId id="355" r:id="rId8"/>
    <p:sldId id="354" r:id="rId9"/>
    <p:sldId id="271" r:id="rId10"/>
    <p:sldId id="270" r:id="rId11"/>
  </p:sldIdLst>
  <p:sldSz cx="9144000" cy="6858000" type="screen4x3"/>
  <p:notesSz cx="7559675" cy="10691813"/>
  <p:defaultTextStyle>
    <a:defPPr>
      <a:defRPr lang="en-GB"/>
    </a:defPPr>
    <a:lvl1pPr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Microsoft YaHei" pitchFamily="34" charset="-122"/>
        <a:cs typeface="+mn-cs"/>
      </a:defRPr>
    </a:lvl1pPr>
    <a:lvl2pPr marL="742950" indent="-28575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Microsoft YaHei" pitchFamily="34" charset="-122"/>
        <a:cs typeface="+mn-cs"/>
      </a:defRPr>
    </a:lvl2pPr>
    <a:lvl3pPr marL="11430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Microsoft YaHei" pitchFamily="34" charset="-122"/>
        <a:cs typeface="+mn-cs"/>
      </a:defRPr>
    </a:lvl3pPr>
    <a:lvl4pPr marL="16002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Microsoft YaHei" pitchFamily="34" charset="-122"/>
        <a:cs typeface="+mn-cs"/>
      </a:defRPr>
    </a:lvl4pPr>
    <a:lvl5pPr marL="20574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Microsoft YaHei" pitchFamily="34" charset="-122"/>
        <a:cs typeface="+mn-cs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Arial" charset="0"/>
        <a:ea typeface="Microsoft YaHei" pitchFamily="34" charset="-122"/>
        <a:cs typeface="+mn-cs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Arial" charset="0"/>
        <a:ea typeface="Microsoft YaHei" pitchFamily="34" charset="-122"/>
        <a:cs typeface="+mn-cs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Arial" charset="0"/>
        <a:ea typeface="Microsoft YaHei" pitchFamily="34" charset="-122"/>
        <a:cs typeface="+mn-cs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Arial" charset="0"/>
        <a:ea typeface="Microsoft YaHei" pitchFamily="34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83" autoAdjust="0"/>
    <p:restoredTop sz="94660"/>
  </p:normalViewPr>
  <p:slideViewPr>
    <p:cSldViewPr>
      <p:cViewPr>
        <p:scale>
          <a:sx n="80" d="100"/>
          <a:sy n="80" d="100"/>
        </p:scale>
        <p:origin x="-210" y="-72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AutoShape 1"/>
          <p:cNvSpPr>
            <a:spLocks noChangeArrowheads="1"/>
          </p:cNvSpPr>
          <p:nvPr/>
        </p:nvSpPr>
        <p:spPr bwMode="auto">
          <a:xfrm>
            <a:off x="0" y="0"/>
            <a:ext cx="7559675" cy="10691813"/>
          </a:xfrm>
          <a:prstGeom prst="roundRect">
            <a:avLst>
              <a:gd name="adj" fmla="val 19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360" cap="sq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altLang="cs-CZ"/>
          </a:p>
        </p:txBody>
      </p:sp>
      <p:sp>
        <p:nvSpPr>
          <p:cNvPr id="28675" name="AutoShape 2"/>
          <p:cNvSpPr>
            <a:spLocks noChangeArrowheads="1"/>
          </p:cNvSpPr>
          <p:nvPr/>
        </p:nvSpPr>
        <p:spPr bwMode="auto">
          <a:xfrm>
            <a:off x="0" y="0"/>
            <a:ext cx="7559675" cy="10691813"/>
          </a:xfrm>
          <a:prstGeom prst="roundRect">
            <a:avLst>
              <a:gd name="adj" fmla="val 19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altLang="cs-CZ"/>
          </a:p>
        </p:txBody>
      </p:sp>
      <p:sp>
        <p:nvSpPr>
          <p:cNvPr id="28676" name="Rectangle 3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06488" y="812800"/>
            <a:ext cx="5340350" cy="4003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sp>
      <p:sp>
        <p:nvSpPr>
          <p:cNvPr id="5124" name="Rectangle 4"/>
          <p:cNvSpPr>
            <a:spLocks noGrp="1" noChangeArrowheads="1"/>
          </p:cNvSpPr>
          <p:nvPr>
            <p:ph type="body"/>
          </p:nvPr>
        </p:nvSpPr>
        <p:spPr bwMode="auto">
          <a:xfrm>
            <a:off x="755650" y="5078413"/>
            <a:ext cx="6043613" cy="4806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cs-CZ" altLang="cs-CZ" noProof="0" smtClean="0"/>
          </a:p>
        </p:txBody>
      </p:sp>
      <p:sp>
        <p:nvSpPr>
          <p:cNvPr id="5125" name="Rectangle 5"/>
          <p:cNvSpPr>
            <a:spLocks noGrp="1" noChangeArrowheads="1"/>
          </p:cNvSpPr>
          <p:nvPr>
            <p:ph type="hdr"/>
          </p:nvPr>
        </p:nvSpPr>
        <p:spPr bwMode="auto">
          <a:xfrm>
            <a:off x="0" y="0"/>
            <a:ext cx="3276600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ea typeface="Microsoft YaHei" charset="-122"/>
              </a:defRPr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dt"/>
          </p:nvPr>
        </p:nvSpPr>
        <p:spPr bwMode="auto">
          <a:xfrm>
            <a:off x="4278313" y="0"/>
            <a:ext cx="3276600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ea typeface="Microsoft YaHei" charset="-122"/>
              </a:defRPr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ftr"/>
          </p:nvPr>
        </p:nvSpPr>
        <p:spPr bwMode="auto">
          <a:xfrm>
            <a:off x="0" y="10156825"/>
            <a:ext cx="3276600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ea typeface="Microsoft YaHei" charset="-122"/>
              </a:defRPr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128" name="Rectangle 8"/>
          <p:cNvSpPr>
            <a:spLocks noGrp="1" noChangeArrowheads="1"/>
          </p:cNvSpPr>
          <p:nvPr>
            <p:ph type="sldNum"/>
          </p:nvPr>
        </p:nvSpPr>
        <p:spPr bwMode="auto">
          <a:xfrm>
            <a:off x="4278313" y="10156825"/>
            <a:ext cx="3276600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ea typeface="Microsoft YaHei" charset="-122"/>
              </a:defRPr>
            </a:lvl1pPr>
          </a:lstStyle>
          <a:p>
            <a:pPr>
              <a:defRPr/>
            </a:pPr>
            <a:fld id="{17461EE1-89B6-471B-9F31-CD3B64806723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62316520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8"/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eaLnBrk="1"/>
            <a:fld id="{A01FCE13-705D-4459-B557-8EB08BDA086E}" type="slidenum">
              <a:rPr lang="cs-CZ" altLang="cs-CZ" smtClean="0">
                <a:solidFill>
                  <a:srgbClr val="000000"/>
                </a:solidFill>
                <a:latin typeface="Times New Roman" pitchFamily="18" charset="0"/>
              </a:rPr>
              <a:pPr eaLnBrk="1"/>
              <a:t>1</a:t>
            </a:fld>
            <a:endParaRPr lang="cs-CZ" altLang="cs-CZ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29699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970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altLang="cs-CZ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8"/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eaLnBrk="1"/>
            <a:fld id="{919C4294-15C3-4F27-ACBB-BB92C1522649}" type="slidenum">
              <a:rPr lang="cs-CZ" altLang="cs-CZ" smtClean="0">
                <a:solidFill>
                  <a:srgbClr val="000000"/>
                </a:solidFill>
                <a:latin typeface="Times New Roman" pitchFamily="18" charset="0"/>
              </a:rPr>
              <a:pPr eaLnBrk="1"/>
              <a:t>2</a:t>
            </a:fld>
            <a:endParaRPr lang="cs-CZ" altLang="cs-CZ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30723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072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6788" cy="4811712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>
              <a:spcBef>
                <a:spcPct val="0"/>
              </a:spcBef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cs-CZ" altLang="cs-CZ" sz="2000" smtClean="0">
              <a:latin typeface="Arial" charset="0"/>
              <a:ea typeface="Microsoft YaHei" pitchFamily="34" charset="-122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8"/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eaLnBrk="1"/>
            <a:fld id="{919C4294-15C3-4F27-ACBB-BB92C1522649}" type="slidenum">
              <a:rPr lang="cs-CZ" altLang="cs-CZ" smtClean="0">
                <a:solidFill>
                  <a:srgbClr val="000000"/>
                </a:solidFill>
                <a:latin typeface="Times New Roman" pitchFamily="18" charset="0"/>
              </a:rPr>
              <a:pPr eaLnBrk="1"/>
              <a:t>3</a:t>
            </a:fld>
            <a:endParaRPr lang="cs-CZ" altLang="cs-CZ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30723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072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6788" cy="4811712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>
              <a:spcBef>
                <a:spcPct val="0"/>
              </a:spcBef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cs-CZ" altLang="cs-CZ" sz="2000" smtClean="0">
              <a:latin typeface="Arial" charset="0"/>
              <a:ea typeface="Microsoft YaHei" pitchFamily="34" charset="-122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8"/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eaLnBrk="1"/>
            <a:fld id="{919C4294-15C3-4F27-ACBB-BB92C1522649}" type="slidenum">
              <a:rPr lang="cs-CZ" altLang="cs-CZ" smtClean="0">
                <a:solidFill>
                  <a:srgbClr val="000000"/>
                </a:solidFill>
                <a:latin typeface="Times New Roman" pitchFamily="18" charset="0"/>
              </a:rPr>
              <a:pPr eaLnBrk="1"/>
              <a:t>4</a:t>
            </a:fld>
            <a:endParaRPr lang="cs-CZ" altLang="cs-CZ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30723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072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6788" cy="4811712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>
              <a:spcBef>
                <a:spcPct val="0"/>
              </a:spcBef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cs-CZ" altLang="cs-CZ" sz="2000" smtClean="0">
              <a:latin typeface="Arial" charset="0"/>
              <a:ea typeface="Microsoft YaHei" pitchFamily="34" charset="-122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8"/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eaLnBrk="1"/>
            <a:fld id="{919C4294-15C3-4F27-ACBB-BB92C1522649}" type="slidenum">
              <a:rPr lang="cs-CZ" altLang="cs-CZ" smtClean="0">
                <a:solidFill>
                  <a:srgbClr val="000000"/>
                </a:solidFill>
                <a:latin typeface="Times New Roman" pitchFamily="18" charset="0"/>
              </a:rPr>
              <a:pPr eaLnBrk="1"/>
              <a:t>5</a:t>
            </a:fld>
            <a:endParaRPr lang="cs-CZ" altLang="cs-CZ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30723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072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6788" cy="4811712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>
              <a:spcBef>
                <a:spcPct val="0"/>
              </a:spcBef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cs-CZ" altLang="cs-CZ" sz="2000" smtClean="0">
              <a:latin typeface="Arial" charset="0"/>
              <a:ea typeface="Microsoft YaHei" pitchFamily="34" charset="-122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8"/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eaLnBrk="1"/>
            <a:fld id="{919C4294-15C3-4F27-ACBB-BB92C1522649}" type="slidenum">
              <a:rPr lang="cs-CZ" altLang="cs-CZ" smtClean="0">
                <a:solidFill>
                  <a:srgbClr val="000000"/>
                </a:solidFill>
                <a:latin typeface="Times New Roman" pitchFamily="18" charset="0"/>
              </a:rPr>
              <a:pPr eaLnBrk="1"/>
              <a:t>6</a:t>
            </a:fld>
            <a:endParaRPr lang="cs-CZ" altLang="cs-CZ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30723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072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6788" cy="4811712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>
              <a:spcBef>
                <a:spcPct val="0"/>
              </a:spcBef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cs-CZ" altLang="cs-CZ" sz="2000" smtClean="0">
              <a:latin typeface="Arial" charset="0"/>
              <a:ea typeface="Microsoft YaHei" pitchFamily="34" charset="-122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8"/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eaLnBrk="1"/>
            <a:fld id="{919C4294-15C3-4F27-ACBB-BB92C1522649}" type="slidenum">
              <a:rPr lang="cs-CZ" altLang="cs-CZ" smtClean="0">
                <a:solidFill>
                  <a:srgbClr val="000000"/>
                </a:solidFill>
                <a:latin typeface="Times New Roman" pitchFamily="18" charset="0"/>
              </a:rPr>
              <a:pPr eaLnBrk="1"/>
              <a:t>7</a:t>
            </a:fld>
            <a:endParaRPr lang="cs-CZ" altLang="cs-CZ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30723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072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6788" cy="4811712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>
              <a:spcBef>
                <a:spcPct val="0"/>
              </a:spcBef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cs-CZ" altLang="cs-CZ" sz="2000" smtClean="0">
              <a:latin typeface="Arial" charset="0"/>
              <a:ea typeface="Microsoft YaHei" pitchFamily="34" charset="-122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8"/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eaLnBrk="1"/>
            <a:fld id="{D5467856-8E4D-4555-AB99-28C56F4CE9E3}" type="slidenum">
              <a:rPr lang="cs-CZ" altLang="cs-CZ" smtClean="0">
                <a:solidFill>
                  <a:srgbClr val="000000"/>
                </a:solidFill>
                <a:latin typeface="Times New Roman" pitchFamily="18" charset="0"/>
              </a:rPr>
              <a:pPr eaLnBrk="1"/>
              <a:t>8</a:t>
            </a:fld>
            <a:endParaRPr lang="cs-CZ" altLang="cs-CZ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52227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222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6788" cy="4811712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>
              <a:spcBef>
                <a:spcPct val="0"/>
              </a:spcBef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cs-CZ" altLang="cs-CZ" sz="2000" smtClean="0">
              <a:latin typeface="Arial" charset="0"/>
              <a:ea typeface="Microsoft YaHei" pitchFamily="34" charset="-122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8"/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eaLnBrk="1"/>
            <a:fld id="{48EA0432-5351-41C8-B2DE-3CD3F2930F5A}" type="slidenum">
              <a:rPr lang="cs-CZ" altLang="cs-CZ" smtClean="0">
                <a:solidFill>
                  <a:srgbClr val="000000"/>
                </a:solidFill>
                <a:latin typeface="Times New Roman" pitchFamily="18" charset="0"/>
              </a:rPr>
              <a:pPr eaLnBrk="1"/>
              <a:t>9</a:t>
            </a:fld>
            <a:endParaRPr lang="cs-CZ" altLang="cs-CZ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53251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325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6788" cy="4811712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>
              <a:spcBef>
                <a:spcPct val="0"/>
              </a:spcBef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cs-CZ" altLang="cs-CZ" sz="2000" smtClean="0">
              <a:latin typeface="Arial" charset="0"/>
              <a:ea typeface="Microsoft YaHei" pitchFamily="34" charset="-122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altLang="cs-CZ"/>
              <a:t>26.11.2013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BD56E3-F1D4-488A-80A2-9521176CDCB9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953008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altLang="cs-CZ"/>
              <a:t>26.11.2013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8061ED-6F89-4D7D-83B5-C92BD2E31E3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2890709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altLang="cs-CZ"/>
              <a:t>26.11.2013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CB4BAF-39F6-4B9D-9956-F05D79F2A4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0134231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4963"/>
            <a:ext cx="4035425" cy="4521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5025" y="1604963"/>
            <a:ext cx="4037013" cy="4521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altLang="cs-CZ"/>
              <a:t>26.11.2013</a:t>
            </a:r>
          </a:p>
        </p:txBody>
      </p:sp>
      <p:sp>
        <p:nvSpPr>
          <p:cNvPr id="6" name="Rectangle 4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AE44EE-33CA-46AF-A47C-E59900CBEF36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9043665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2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altLang="cs-CZ"/>
              <a:t>26.11.2013</a:t>
            </a:r>
          </a:p>
        </p:txBody>
      </p:sp>
      <p:sp>
        <p:nvSpPr>
          <p:cNvPr id="8" name="Rectangle 4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3E69A1-ECDD-4655-96DA-3202509B5D60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4629352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2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altLang="cs-CZ"/>
              <a:t>26.11.2013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4436DE-8483-4270-8FD0-B6EB1F2E64E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4486780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altLang="cs-CZ"/>
              <a:t>26.11.2013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0DD14D-4EE2-459B-BC71-B3C9D3208BD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630386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altLang="cs-CZ"/>
              <a:t>26.11.2013</a:t>
            </a:r>
          </a:p>
        </p:txBody>
      </p:sp>
      <p:sp>
        <p:nvSpPr>
          <p:cNvPr id="6" name="Rectangle 4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CD4A22-C1B6-4E65-BA55-298BA7A42853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1328895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altLang="cs-CZ"/>
              <a:t>26.11.2013</a:t>
            </a:r>
          </a:p>
        </p:txBody>
      </p:sp>
      <p:sp>
        <p:nvSpPr>
          <p:cNvPr id="6" name="Rectangle 4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F52134-8C87-4EFB-B1D3-1D2BB813C44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63001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altLang="cs-CZ"/>
              <a:t>26.11.2013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0F11B2-86E2-4E4C-AFAA-97F1C9905613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77105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6225" y="1604963"/>
            <a:ext cx="2055813" cy="45212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604963"/>
            <a:ext cx="6016625" cy="452120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altLang="cs-CZ"/>
              <a:t>26.11.2013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FC114E-C830-49EB-9D74-5FE00373926C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6371014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lastní rozlože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2130425"/>
            <a:ext cx="7767638" cy="146367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2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altLang="cs-CZ"/>
              <a:t>26.11.2013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4438E3-44E4-46D2-9FA5-3DE2CA1E348C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60013797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Rectangle 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altLang="cs-CZ"/>
              <a:t>26.11.2013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CE311C-DDA7-425B-BD73-49E46B4B54F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20322399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altLang="cs-CZ"/>
              <a:t>26.11.2013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0C7167-F77A-43A0-95C8-EE308CA8BB2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34114902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altLang="cs-CZ"/>
              <a:t>26.11.2013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D7B853-F33A-4834-809D-BFCE2B862B6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4519888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4963"/>
            <a:ext cx="4035425" cy="4521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5025" y="1604963"/>
            <a:ext cx="4037013" cy="4521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altLang="cs-CZ"/>
              <a:t>26.11.2013</a:t>
            </a:r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007738-E518-413D-87E3-083E70F74C4C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27559251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altLang="cs-CZ"/>
              <a:t>26.11.2013</a:t>
            </a:r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DA2DB3-72EE-407B-B2A6-73699F6FF45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3069295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altLang="cs-CZ"/>
              <a:t>26.11.2013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14667E-3E3E-459D-81C5-4D66000E06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0333296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altLang="cs-CZ"/>
              <a:t>26.11.2013</a:t>
            </a:r>
          </a:p>
        </p:txBody>
      </p:sp>
      <p:sp>
        <p:nvSpPr>
          <p:cNvPr id="3" name="Rectangle 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5F497E-1655-4535-91FB-D2B385D703D0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02934323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altLang="cs-CZ"/>
              <a:t>26.11.2013</a:t>
            </a:r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B543DD-78D9-4DF6-8929-F37FABCA3B74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2950054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altLang="cs-CZ"/>
              <a:t>26.11.2013</a:t>
            </a:r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4D2979-1B92-49A9-AABE-EA960B602A8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94009405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altLang="cs-CZ"/>
              <a:t>26.11.2013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77D1CB-36DA-4AD1-A155-82427DD955F6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10244808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6225" y="273050"/>
            <a:ext cx="2055813" cy="5853113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3050"/>
            <a:ext cx="6016625" cy="5853113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altLang="cs-CZ"/>
              <a:t>26.11.2013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959342-16DC-497A-8244-5DD3EF9393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11616672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lastní rozlože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4838" cy="11398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altLang="cs-CZ"/>
              <a:t>26.11.2013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BE8AD4-779F-4102-B6B7-9B7EB0BD097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8740051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2130425"/>
            <a:ext cx="7767638" cy="1463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5000" rIns="90000" bIns="45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cs-CZ" smtClean="0"/>
              <a:t>Klepněte pro úpravu formátu titulního textu</a:t>
            </a:r>
          </a:p>
        </p:txBody>
      </p:sp>
      <p:sp>
        <p:nvSpPr>
          <p:cNvPr id="2" name="Rectangle 2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356350"/>
            <a:ext cx="2128838" cy="358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5000" rIns="90000" bIns="4500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ea typeface="Microsoft YaHei" charset="-122"/>
              </a:defRPr>
            </a:lvl1pPr>
          </a:lstStyle>
          <a:p>
            <a:pPr>
              <a:defRPr/>
            </a:pPr>
            <a:r>
              <a:rPr lang="cs-CZ" altLang="cs-CZ"/>
              <a:t>26.11.2013</a:t>
            </a:r>
          </a:p>
        </p:txBody>
      </p:sp>
      <p:sp>
        <p:nvSpPr>
          <p:cNvPr id="1028" name="Text Box 3"/>
          <p:cNvSpPr txBox="1">
            <a:spLocks noChangeArrowheads="1"/>
          </p:cNvSpPr>
          <p:nvPr/>
        </p:nvSpPr>
        <p:spPr bwMode="auto">
          <a:xfrm>
            <a:off x="3124200" y="6356350"/>
            <a:ext cx="2894013" cy="363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alt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356350"/>
            <a:ext cx="2128838" cy="358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5000" rIns="90000" bIns="4500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ea typeface="Microsoft YaHei" charset="-122"/>
              </a:defRPr>
            </a:lvl1pPr>
          </a:lstStyle>
          <a:p>
            <a:pPr>
              <a:defRPr/>
            </a:pPr>
            <a:fld id="{CA7DFDDE-1A23-4C9D-B7E7-16A761B046B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1030" name="Rectangle 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4963"/>
            <a:ext cx="8224838" cy="4521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cs-CZ" smtClean="0"/>
              <a:t>Klepněte pro úpravu formátu textu osnovy</a:t>
            </a:r>
          </a:p>
          <a:p>
            <a:pPr lvl="1"/>
            <a:r>
              <a:rPr lang="en-GB" altLang="cs-CZ" smtClean="0"/>
              <a:t>Druhá úroveň</a:t>
            </a:r>
          </a:p>
          <a:p>
            <a:pPr lvl="2"/>
            <a:r>
              <a:rPr lang="en-GB" altLang="cs-CZ" smtClean="0"/>
              <a:t>Třetí úroveň</a:t>
            </a:r>
          </a:p>
          <a:p>
            <a:pPr lvl="3"/>
            <a:r>
              <a:rPr lang="en-GB" altLang="cs-CZ" smtClean="0"/>
              <a:t>Čtvrtá úroveň osnovy</a:t>
            </a:r>
          </a:p>
          <a:p>
            <a:pPr lvl="4"/>
            <a:r>
              <a:rPr lang="en-GB" altLang="cs-CZ" smtClean="0"/>
              <a:t>Pátá úroveň osnovy</a:t>
            </a:r>
          </a:p>
          <a:p>
            <a:pPr lvl="4"/>
            <a:r>
              <a:rPr lang="en-GB" altLang="cs-CZ" smtClean="0"/>
              <a:t>Šestá úroveň</a:t>
            </a:r>
          </a:p>
          <a:p>
            <a:pPr lvl="4"/>
            <a:r>
              <a:rPr lang="en-GB" altLang="cs-CZ" smtClean="0"/>
              <a:t>Sedmá úroveň</a:t>
            </a:r>
          </a:p>
          <a:p>
            <a:pPr lvl="4"/>
            <a:r>
              <a:rPr lang="en-GB" altLang="cs-CZ" smtClean="0"/>
              <a:t>Osmá úroveň textu</a:t>
            </a:r>
          </a:p>
          <a:p>
            <a:pPr lvl="4"/>
            <a:r>
              <a:rPr lang="en-GB" altLang="cs-CZ" smtClean="0"/>
              <a:t>Devátá úroveň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  <p:sldLayoutId id="2147483661" r:id="rId12"/>
  </p:sldLayoutIdLst>
  <p:hf sldNum="0" hdr="0" ftr="0"/>
  <p:txStyles>
    <p:titleStyle>
      <a:lvl1pPr algn="l" defTabSz="449263" rtl="0" eaLnBrk="0" fontAlgn="base" hangingPunct="0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>
          <a:solidFill>
            <a:srgbClr val="000000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>
          <a:solidFill>
            <a:srgbClr val="000000"/>
          </a:solidFill>
          <a:latin typeface="Calibri" charset="0"/>
          <a:ea typeface="Microsoft YaHei" charset="-122"/>
        </a:defRPr>
      </a:lvl2pPr>
      <a:lvl3pPr algn="l" defTabSz="449263" rtl="0" eaLnBrk="0" fontAlgn="base" hangingPunct="0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>
          <a:solidFill>
            <a:srgbClr val="000000"/>
          </a:solidFill>
          <a:latin typeface="Calibri" charset="0"/>
          <a:ea typeface="Microsoft YaHei" charset="-122"/>
        </a:defRPr>
      </a:lvl3pPr>
      <a:lvl4pPr algn="l" defTabSz="449263" rtl="0" eaLnBrk="0" fontAlgn="base" hangingPunct="0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>
          <a:solidFill>
            <a:srgbClr val="000000"/>
          </a:solidFill>
          <a:latin typeface="Calibri" charset="0"/>
          <a:ea typeface="Microsoft YaHei" charset="-122"/>
        </a:defRPr>
      </a:lvl4pPr>
      <a:lvl5pPr algn="l" defTabSz="449263" rtl="0" eaLnBrk="0" fontAlgn="base" hangingPunct="0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>
          <a:solidFill>
            <a:srgbClr val="000000"/>
          </a:solidFill>
          <a:latin typeface="Calibri" charset="0"/>
          <a:ea typeface="Microsoft YaHei" charset="-122"/>
        </a:defRPr>
      </a:lvl5pPr>
      <a:lvl6pPr marL="2514600" indent="-228600" algn="l" defTabSz="449263" rtl="0" fontAlgn="base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Calibri" charset="0"/>
          <a:ea typeface="Microsoft YaHei" charset="-122"/>
        </a:defRPr>
      </a:lvl6pPr>
      <a:lvl7pPr marL="2971800" indent="-228600" algn="l" defTabSz="449263" rtl="0" fontAlgn="base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Calibri" charset="0"/>
          <a:ea typeface="Microsoft YaHei" charset="-122"/>
        </a:defRPr>
      </a:lvl7pPr>
      <a:lvl8pPr marL="3429000" indent="-228600" algn="l" defTabSz="449263" rtl="0" fontAlgn="base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Calibri" charset="0"/>
          <a:ea typeface="Microsoft YaHei" charset="-122"/>
        </a:defRPr>
      </a:lvl8pPr>
      <a:lvl9pPr marL="3886200" indent="-228600" algn="l" defTabSz="449263" rtl="0" fontAlgn="base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Calibri" charset="0"/>
          <a:ea typeface="Microsoft YaHei" charset="-122"/>
        </a:defRPr>
      </a:lvl9pPr>
    </p:titleStyle>
    <p:bodyStyle>
      <a:lvl1pPr marL="342900" indent="-342900" algn="l" defTabSz="449263" rtl="0" eaLnBrk="0" fontAlgn="base" hangingPunct="0">
        <a:lnSpc>
          <a:spcPct val="102000"/>
        </a:lnSpc>
        <a:spcBef>
          <a:spcPct val="0"/>
        </a:spcBef>
        <a:spcAft>
          <a:spcPts val="1425"/>
        </a:spcAft>
        <a:buClr>
          <a:srgbClr val="000000"/>
        </a:buClr>
        <a:buSzPct val="100000"/>
        <a:buFont typeface="Times New Roman" pitchFamily="18" charset="0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lnSpc>
          <a:spcPct val="102000"/>
        </a:lnSpc>
        <a:spcBef>
          <a:spcPct val="0"/>
        </a:spcBef>
        <a:spcAft>
          <a:spcPts val="1138"/>
        </a:spcAft>
        <a:buClr>
          <a:srgbClr val="000000"/>
        </a:buClr>
        <a:buSzPct val="100000"/>
        <a:buFont typeface="Times New Roman" pitchFamily="18" charset="0"/>
        <a:defRPr>
          <a:solidFill>
            <a:srgbClr val="000000"/>
          </a:solidFill>
          <a:latin typeface="+mn-lt"/>
          <a:ea typeface="+mn-ea"/>
        </a:defRPr>
      </a:lvl2pPr>
      <a:lvl3pPr marL="1143000" indent="-228600" algn="l" defTabSz="449263" rtl="0" eaLnBrk="0" fontAlgn="base" hangingPunct="0">
        <a:lnSpc>
          <a:spcPct val="102000"/>
        </a:lnSpc>
        <a:spcBef>
          <a:spcPct val="0"/>
        </a:spcBef>
        <a:spcAft>
          <a:spcPts val="850"/>
        </a:spcAft>
        <a:buClr>
          <a:srgbClr val="000000"/>
        </a:buClr>
        <a:buSzPct val="100000"/>
        <a:buFont typeface="Times New Roman" pitchFamily="18" charset="0"/>
        <a:defRPr>
          <a:solidFill>
            <a:srgbClr val="000000"/>
          </a:solidFill>
          <a:latin typeface="+mn-lt"/>
          <a:ea typeface="+mn-ea"/>
        </a:defRPr>
      </a:lvl3pPr>
      <a:lvl4pPr marL="1600200" indent="-228600" algn="l" defTabSz="449263" rtl="0" eaLnBrk="0" fontAlgn="base" hangingPunct="0">
        <a:lnSpc>
          <a:spcPct val="102000"/>
        </a:lnSpc>
        <a:spcBef>
          <a:spcPct val="0"/>
        </a:spcBef>
        <a:spcAft>
          <a:spcPts val="575"/>
        </a:spcAft>
        <a:buClr>
          <a:srgbClr val="000000"/>
        </a:buClr>
        <a:buSzPct val="100000"/>
        <a:buFont typeface="Times New Roman" pitchFamily="18" charset="0"/>
        <a:defRPr>
          <a:solidFill>
            <a:srgbClr val="000000"/>
          </a:solidFill>
          <a:latin typeface="+mn-lt"/>
          <a:ea typeface="+mn-ea"/>
        </a:defRPr>
      </a:lvl4pPr>
      <a:lvl5pPr marL="2057400" indent="-228600" algn="l" defTabSz="449263" rtl="0" eaLnBrk="0" fontAlgn="base" hangingPunct="0">
        <a:lnSpc>
          <a:spcPct val="102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ea typeface="+mn-ea"/>
        </a:defRPr>
      </a:lvl5pPr>
      <a:lvl6pPr marL="2514600" indent="-228600" algn="l" defTabSz="449263" rtl="0" fontAlgn="base">
        <a:lnSpc>
          <a:spcPct val="102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6pPr>
      <a:lvl7pPr marL="2971800" indent="-228600" algn="l" defTabSz="449263" rtl="0" fontAlgn="base">
        <a:lnSpc>
          <a:spcPct val="102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7pPr>
      <a:lvl8pPr marL="3429000" indent="-228600" algn="l" defTabSz="449263" rtl="0" fontAlgn="base">
        <a:lnSpc>
          <a:spcPct val="102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8pPr>
      <a:lvl9pPr marL="3886200" indent="-228600" algn="l" defTabSz="449263" rtl="0" fontAlgn="base">
        <a:lnSpc>
          <a:spcPct val="102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Rectangle 1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356350"/>
            <a:ext cx="2128838" cy="363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5000" rIns="90000" bIns="45000" numCol="1" anchor="t" anchorCtr="0" compatLnSpc="1">
            <a:prstTxWarp prst="textNoShape">
              <a:avLst/>
            </a:prstTxWarp>
          </a:bodyPr>
          <a:lstStyle>
            <a:lvl1pPr hangingPunct="1">
              <a:lnSpc>
                <a:spcPct val="100000"/>
              </a:lnSpc>
              <a:buClrTx/>
              <a:buFontTx/>
              <a:buNone/>
              <a:tabLst>
                <a:tab pos="723900" algn="l"/>
                <a:tab pos="1447800" algn="l"/>
              </a:tabLst>
              <a:defRPr>
                <a:solidFill>
                  <a:srgbClr val="000000"/>
                </a:solidFill>
                <a:latin typeface="+mn-lt"/>
                <a:ea typeface="Microsoft YaHei" charset="-122"/>
              </a:defRPr>
            </a:lvl1pPr>
          </a:lstStyle>
          <a:p>
            <a:pPr>
              <a:defRPr/>
            </a:pPr>
            <a:r>
              <a:rPr lang="cs-CZ" altLang="cs-CZ"/>
              <a:t>26.11.2013</a:t>
            </a:r>
          </a:p>
        </p:txBody>
      </p:sp>
      <p:sp>
        <p:nvSpPr>
          <p:cNvPr id="2051" name="Text Box 2"/>
          <p:cNvSpPr txBox="1">
            <a:spLocks noChangeArrowheads="1"/>
          </p:cNvSpPr>
          <p:nvPr/>
        </p:nvSpPr>
        <p:spPr bwMode="auto">
          <a:xfrm>
            <a:off x="3124200" y="6356350"/>
            <a:ext cx="2894013" cy="363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altLang="cs-CZ"/>
          </a:p>
        </p:txBody>
      </p:sp>
      <p:sp>
        <p:nvSpPr>
          <p:cNvPr id="2" name="Rectangle 3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356350"/>
            <a:ext cx="2128838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5000" rIns="90000" bIns="45000" numCol="1" anchor="t" anchorCtr="0" compatLnSpc="1">
            <a:prstTxWarp prst="textNoShape">
              <a:avLst/>
            </a:prstTxWarp>
          </a:bodyPr>
          <a:lstStyle>
            <a:lvl1pPr hangingPunct="1">
              <a:lnSpc>
                <a:spcPct val="100000"/>
              </a:lnSpc>
              <a:buClrTx/>
              <a:buFontTx/>
              <a:buNone/>
              <a:tabLst>
                <a:tab pos="723900" algn="l"/>
                <a:tab pos="1447800" algn="l"/>
              </a:tabLst>
              <a:defRPr>
                <a:solidFill>
                  <a:srgbClr val="000000"/>
                </a:solidFill>
                <a:latin typeface="+mn-lt"/>
                <a:ea typeface="Microsoft YaHei" charset="-122"/>
              </a:defRPr>
            </a:lvl1pPr>
          </a:lstStyle>
          <a:p>
            <a:pPr>
              <a:defRPr/>
            </a:pPr>
            <a:fld id="{0C000066-8F98-48CE-B588-030C560B9440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2053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3050"/>
            <a:ext cx="8224838" cy="1139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cs-CZ" smtClean="0"/>
              <a:t>Klepněte pro úpravu formátu titulního textu</a:t>
            </a:r>
          </a:p>
        </p:txBody>
      </p:sp>
      <p:sp>
        <p:nvSpPr>
          <p:cNvPr id="2054" name="Rectangle 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4963"/>
            <a:ext cx="8224838" cy="4521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cs-CZ" smtClean="0"/>
              <a:t>Klepněte pro úpravu formátu textu osnovy</a:t>
            </a:r>
          </a:p>
          <a:p>
            <a:pPr lvl="1"/>
            <a:r>
              <a:rPr lang="en-GB" altLang="cs-CZ" smtClean="0"/>
              <a:t>Druhá úroveň</a:t>
            </a:r>
          </a:p>
          <a:p>
            <a:pPr lvl="2"/>
            <a:r>
              <a:rPr lang="en-GB" altLang="cs-CZ" smtClean="0"/>
              <a:t>Třetí úroveň</a:t>
            </a:r>
          </a:p>
          <a:p>
            <a:pPr lvl="3"/>
            <a:r>
              <a:rPr lang="en-GB" altLang="cs-CZ" smtClean="0"/>
              <a:t>Čtvrtá úroveň osnovy</a:t>
            </a:r>
          </a:p>
          <a:p>
            <a:pPr lvl="4"/>
            <a:r>
              <a:rPr lang="en-GB" altLang="cs-CZ" smtClean="0"/>
              <a:t>Pátá úroveň osnovy</a:t>
            </a:r>
          </a:p>
          <a:p>
            <a:pPr lvl="4"/>
            <a:r>
              <a:rPr lang="en-GB" altLang="cs-CZ" smtClean="0"/>
              <a:t>Šestá úroveň</a:t>
            </a:r>
          </a:p>
          <a:p>
            <a:pPr lvl="4"/>
            <a:r>
              <a:rPr lang="en-GB" altLang="cs-CZ" smtClean="0"/>
              <a:t>Sedmá úroveň</a:t>
            </a:r>
          </a:p>
          <a:p>
            <a:pPr lvl="4"/>
            <a:r>
              <a:rPr lang="en-GB" altLang="cs-CZ" smtClean="0"/>
              <a:t>Osmá úroveň textu</a:t>
            </a:r>
          </a:p>
          <a:p>
            <a:pPr lvl="4"/>
            <a:r>
              <a:rPr lang="en-GB" altLang="cs-CZ" smtClean="0"/>
              <a:t>Devátá úroveň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hf sldNum="0" hdr="0" ftr="0"/>
  <p:txStyles>
    <p:titleStyle>
      <a:lvl1pPr algn="l" defTabSz="449263" rtl="0" eaLnBrk="0" fontAlgn="base" hangingPunct="0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>
          <a:solidFill>
            <a:srgbClr val="000000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>
          <a:solidFill>
            <a:srgbClr val="000000"/>
          </a:solidFill>
          <a:latin typeface="Calibri" charset="0"/>
          <a:ea typeface="Microsoft YaHei" charset="-122"/>
        </a:defRPr>
      </a:lvl2pPr>
      <a:lvl3pPr algn="l" defTabSz="449263" rtl="0" eaLnBrk="0" fontAlgn="base" hangingPunct="0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>
          <a:solidFill>
            <a:srgbClr val="000000"/>
          </a:solidFill>
          <a:latin typeface="Calibri" charset="0"/>
          <a:ea typeface="Microsoft YaHei" charset="-122"/>
        </a:defRPr>
      </a:lvl3pPr>
      <a:lvl4pPr algn="l" defTabSz="449263" rtl="0" eaLnBrk="0" fontAlgn="base" hangingPunct="0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>
          <a:solidFill>
            <a:srgbClr val="000000"/>
          </a:solidFill>
          <a:latin typeface="Calibri" charset="0"/>
          <a:ea typeface="Microsoft YaHei" charset="-122"/>
        </a:defRPr>
      </a:lvl4pPr>
      <a:lvl5pPr algn="l" defTabSz="449263" rtl="0" eaLnBrk="0" fontAlgn="base" hangingPunct="0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>
          <a:solidFill>
            <a:srgbClr val="000000"/>
          </a:solidFill>
          <a:latin typeface="Calibri" charset="0"/>
          <a:ea typeface="Microsoft YaHei" charset="-122"/>
        </a:defRPr>
      </a:lvl5pPr>
      <a:lvl6pPr marL="2514600" indent="-228600" algn="l" defTabSz="449263" rtl="0" fontAlgn="base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Calibri" charset="0"/>
          <a:ea typeface="Microsoft YaHei" charset="-122"/>
        </a:defRPr>
      </a:lvl6pPr>
      <a:lvl7pPr marL="2971800" indent="-228600" algn="l" defTabSz="449263" rtl="0" fontAlgn="base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Calibri" charset="0"/>
          <a:ea typeface="Microsoft YaHei" charset="-122"/>
        </a:defRPr>
      </a:lvl7pPr>
      <a:lvl8pPr marL="3429000" indent="-228600" algn="l" defTabSz="449263" rtl="0" fontAlgn="base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Calibri" charset="0"/>
          <a:ea typeface="Microsoft YaHei" charset="-122"/>
        </a:defRPr>
      </a:lvl8pPr>
      <a:lvl9pPr marL="3886200" indent="-228600" algn="l" defTabSz="449263" rtl="0" fontAlgn="base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Calibri" charset="0"/>
          <a:ea typeface="Microsoft YaHei" charset="-122"/>
        </a:defRPr>
      </a:lvl9pPr>
    </p:titleStyle>
    <p:bodyStyle>
      <a:lvl1pPr marL="342900" indent="-342900" algn="l" defTabSz="449263" rtl="0" eaLnBrk="0" fontAlgn="base" hangingPunct="0">
        <a:lnSpc>
          <a:spcPct val="102000"/>
        </a:lnSpc>
        <a:spcBef>
          <a:spcPct val="0"/>
        </a:spcBef>
        <a:spcAft>
          <a:spcPts val="1425"/>
        </a:spcAft>
        <a:buClr>
          <a:srgbClr val="000000"/>
        </a:buClr>
        <a:buSzPct val="100000"/>
        <a:buFont typeface="Times New Roman" pitchFamily="18" charset="0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lnSpc>
          <a:spcPct val="102000"/>
        </a:lnSpc>
        <a:spcBef>
          <a:spcPct val="0"/>
        </a:spcBef>
        <a:spcAft>
          <a:spcPts val="1138"/>
        </a:spcAft>
        <a:buClr>
          <a:srgbClr val="000000"/>
        </a:buClr>
        <a:buSzPct val="100000"/>
        <a:buFont typeface="Times New Roman" pitchFamily="18" charset="0"/>
        <a:defRPr sz="3200">
          <a:solidFill>
            <a:srgbClr val="000000"/>
          </a:solidFill>
          <a:latin typeface="+mn-lt"/>
          <a:ea typeface="+mn-ea"/>
        </a:defRPr>
      </a:lvl2pPr>
      <a:lvl3pPr marL="1143000" indent="-228600" algn="l" defTabSz="449263" rtl="0" eaLnBrk="0" fontAlgn="base" hangingPunct="0">
        <a:lnSpc>
          <a:spcPct val="102000"/>
        </a:lnSpc>
        <a:spcBef>
          <a:spcPct val="0"/>
        </a:spcBef>
        <a:spcAft>
          <a:spcPts val="850"/>
        </a:spcAft>
        <a:buClr>
          <a:srgbClr val="000000"/>
        </a:buClr>
        <a:buSzPct val="100000"/>
        <a:buFont typeface="Times New Roman" pitchFamily="18" charset="0"/>
        <a:defRPr sz="3200">
          <a:solidFill>
            <a:srgbClr val="000000"/>
          </a:solidFill>
          <a:latin typeface="+mn-lt"/>
          <a:ea typeface="+mn-ea"/>
        </a:defRPr>
      </a:lvl3pPr>
      <a:lvl4pPr marL="1600200" indent="-228600" algn="l" defTabSz="449263" rtl="0" eaLnBrk="0" fontAlgn="base" hangingPunct="0">
        <a:lnSpc>
          <a:spcPct val="102000"/>
        </a:lnSpc>
        <a:spcBef>
          <a:spcPct val="0"/>
        </a:spcBef>
        <a:spcAft>
          <a:spcPts val="575"/>
        </a:spcAft>
        <a:buClr>
          <a:srgbClr val="000000"/>
        </a:buClr>
        <a:buSzPct val="100000"/>
        <a:buFont typeface="Times New Roman" pitchFamily="18" charset="0"/>
        <a:defRPr sz="3200">
          <a:solidFill>
            <a:srgbClr val="000000"/>
          </a:solidFill>
          <a:latin typeface="+mn-lt"/>
          <a:ea typeface="+mn-ea"/>
        </a:defRPr>
      </a:lvl4pPr>
      <a:lvl5pPr marL="2057400" indent="-228600" algn="l" defTabSz="449263" rtl="0" eaLnBrk="0" fontAlgn="base" hangingPunct="0">
        <a:lnSpc>
          <a:spcPct val="102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ea typeface="+mn-ea"/>
        </a:defRPr>
      </a:lvl5pPr>
      <a:lvl6pPr marL="2514600" indent="-228600" algn="l" defTabSz="449263" rtl="0" fontAlgn="base">
        <a:lnSpc>
          <a:spcPct val="102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6pPr>
      <a:lvl7pPr marL="2971800" indent="-228600" algn="l" defTabSz="449263" rtl="0" fontAlgn="base">
        <a:lnSpc>
          <a:spcPct val="102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7pPr>
      <a:lvl8pPr marL="3429000" indent="-228600" algn="l" defTabSz="449263" rtl="0" fontAlgn="base">
        <a:lnSpc>
          <a:spcPct val="102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8pPr>
      <a:lvl9pPr marL="3886200" indent="-228600" algn="l" defTabSz="449263" rtl="0" fontAlgn="base">
        <a:lnSpc>
          <a:spcPct val="102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9.xm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9.xml"/><Relationship Id="rId5" Type="http://schemas.openxmlformats.org/officeDocument/2006/relationships/image" Target="../media/image4.png"/><Relationship Id="rId4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9.xml"/><Relationship Id="rId5" Type="http://schemas.openxmlformats.org/officeDocument/2006/relationships/image" Target="../media/image5.png"/><Relationship Id="rId4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9.xml"/><Relationship Id="rId5" Type="http://schemas.openxmlformats.org/officeDocument/2006/relationships/image" Target="../media/image6.png"/><Relationship Id="rId4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9.xml"/><Relationship Id="rId5" Type="http://schemas.openxmlformats.org/officeDocument/2006/relationships/image" Target="../media/image7.png"/><Relationship Id="rId4" Type="http://schemas.openxmlformats.org/officeDocument/2006/relationships/image" Target="../media/image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2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domzo13.cz/dokumenty/vyuka/svar_skoly/technologie_plamen.ppt" TargetMode="External"/><Relationship Id="rId3" Type="http://schemas.openxmlformats.org/officeDocument/2006/relationships/hyperlink" Target="http://www.tomiweld.sk/obchod_homedir/data/1164/obrazky/Jutec3.JPG" TargetMode="External"/><Relationship Id="rId7" Type="http://schemas.openxmlformats.org/officeDocument/2006/relationships/hyperlink" Target="http://www.designedu.cz/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9.xml"/><Relationship Id="rId6" Type="http://schemas.openxmlformats.org/officeDocument/2006/relationships/hyperlink" Target="http://vlasac.wz.cz/technologie.htm" TargetMode="External"/><Relationship Id="rId5" Type="http://schemas.openxmlformats.org/officeDocument/2006/relationships/image" Target="../media/image2.jpeg"/><Relationship Id="rId4" Type="http://schemas.openxmlformats.org/officeDocument/2006/relationships/image" Target="../media/image1.png"/><Relationship Id="rId9" Type="http://schemas.openxmlformats.org/officeDocument/2006/relationships/hyperlink" Target="http://www.krakowelding-eshop.cz/category/pridavne-svarovaci-materialy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Line 1"/>
          <p:cNvSpPr>
            <a:spLocks noChangeShapeType="1"/>
          </p:cNvSpPr>
          <p:nvPr/>
        </p:nvSpPr>
        <p:spPr bwMode="auto">
          <a:xfrm>
            <a:off x="0" y="900113"/>
            <a:ext cx="9144000" cy="1587"/>
          </a:xfrm>
          <a:prstGeom prst="line">
            <a:avLst/>
          </a:prstGeom>
          <a:noFill/>
          <a:ln w="15840">
            <a:solidFill>
              <a:srgbClr val="EA851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graphicFrame>
        <p:nvGraphicFramePr>
          <p:cNvPr id="6146" name="Group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7659011"/>
              </p:ext>
            </p:extLst>
          </p:nvPr>
        </p:nvGraphicFramePr>
        <p:xfrm>
          <a:off x="750888" y="2060575"/>
          <a:ext cx="7561262" cy="3670300"/>
        </p:xfrm>
        <a:graphic>
          <a:graphicData uri="http://schemas.openxmlformats.org/drawingml/2006/table">
            <a:tbl>
              <a:tblPr/>
              <a:tblGrid>
                <a:gridCol w="2268537"/>
                <a:gridCol w="5292725"/>
              </a:tblGrid>
              <a:tr h="215900"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Projekt MŠMT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EU peníze středním školám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Název projektu školy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ICT do života školy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Registrační číslo projektu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CZ.1.07/1.5.00/34.0771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Šablona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III/2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Sada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22 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Anotace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Vznik svaru, tvary  svarů,  způsoby svařování, přídavné materiály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Klíčová slova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Svarový kov, tupý svar, svařování vpřed, svařování vzad, </a:t>
                      </a:r>
                      <a:r>
                        <a:rPr kumimoji="0" lang="cs-CZ" altLang="cs-CZ" sz="12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přídavné </a:t>
                      </a:r>
                      <a:r>
                        <a:rPr kumimoji="0" lang="cs-CZ" altLang="cs-CZ" sz="12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materiály</a:t>
                      </a:r>
                      <a:endParaRPr kumimoji="0" lang="cs-CZ" altLang="cs-CZ" sz="12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Předmět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Technologie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Autor, spoluautor  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Ing. Křížová Naděžda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Jazyk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Čeština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Druh učebního materiálu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Prezentace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Potřebné pomůcky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PC, dataprojektor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Druh interaktivity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Výklad pomocí prezentace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Stupeň a typ vzdělávání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Střední škola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Cílová skupina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 2. ročník, žáci 17 – 18 let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Speciální vzdělávací potřeby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 ne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Zdroje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Seznam viz poslední strana 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110" name="Line 37"/>
          <p:cNvSpPr>
            <a:spLocks noChangeShapeType="1"/>
          </p:cNvSpPr>
          <p:nvPr/>
        </p:nvSpPr>
        <p:spPr bwMode="auto">
          <a:xfrm>
            <a:off x="0" y="6048375"/>
            <a:ext cx="9144000" cy="1588"/>
          </a:xfrm>
          <a:prstGeom prst="line">
            <a:avLst/>
          </a:prstGeom>
          <a:noFill/>
          <a:ln w="15840">
            <a:solidFill>
              <a:srgbClr val="EA851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3111" name="Rectangle 38"/>
          <p:cNvSpPr>
            <a:spLocks noChangeArrowheads="1"/>
          </p:cNvSpPr>
          <p:nvPr/>
        </p:nvSpPr>
        <p:spPr bwMode="auto">
          <a:xfrm>
            <a:off x="792163" y="990600"/>
            <a:ext cx="7559675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altLang="cs-CZ"/>
          </a:p>
        </p:txBody>
      </p:sp>
      <p:sp>
        <p:nvSpPr>
          <p:cNvPr id="3112" name="Text Box 39"/>
          <p:cNvSpPr txBox="1">
            <a:spLocks noChangeArrowheads="1"/>
          </p:cNvSpPr>
          <p:nvPr/>
        </p:nvSpPr>
        <p:spPr bwMode="auto">
          <a:xfrm>
            <a:off x="6480175" y="6335713"/>
            <a:ext cx="213360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eaLnBrk="1" hangingPunct="1">
              <a:lnSpc>
                <a:spcPct val="100000"/>
              </a:lnSpc>
              <a:buClrTx/>
              <a:buFontTx/>
              <a:buNone/>
            </a:pPr>
            <a:fld id="{1FB02F68-185D-4588-BDF2-CA2DC754B263}" type="slidenum">
              <a:rPr lang="cs-CZ" altLang="cs-CZ">
                <a:solidFill>
                  <a:srgbClr val="000000"/>
                </a:solidFill>
                <a:latin typeface="Calibri" pitchFamily="34" charset="0"/>
              </a:rPr>
              <a:pPr eaLnBrk="1" hangingPunct="1">
                <a:lnSpc>
                  <a:spcPct val="100000"/>
                </a:lnSpc>
                <a:buClrTx/>
                <a:buFontTx/>
                <a:buNone/>
              </a:pPr>
              <a:t>1</a:t>
            </a:fld>
            <a:endParaRPr lang="cs-CZ" altLang="cs-CZ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3114" name="Rectangle 41"/>
          <p:cNvSpPr>
            <a:spLocks noChangeArrowheads="1"/>
          </p:cNvSpPr>
          <p:nvPr/>
        </p:nvSpPr>
        <p:spPr bwMode="auto">
          <a:xfrm>
            <a:off x="787400" y="1454150"/>
            <a:ext cx="7559675" cy="458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 anchor="ctr">
            <a:spAutoFit/>
          </a:bodyPr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algn="ctr" eaLnBrk="1" hangingPunct="1">
              <a:lnSpc>
                <a:spcPct val="100000"/>
              </a:lnSpc>
              <a:buClrTx/>
              <a:buFontTx/>
              <a:buNone/>
            </a:pPr>
            <a:r>
              <a:rPr lang="cs-CZ" altLang="cs-CZ" sz="2400" b="1" dirty="0" smtClean="0">
                <a:solidFill>
                  <a:srgbClr val="000000"/>
                </a:solidFill>
                <a:latin typeface="Calibri" pitchFamily="34" charset="0"/>
              </a:rPr>
              <a:t>VY_32_INOVACE_22_437</a:t>
            </a:r>
            <a:endParaRPr lang="cs-CZ" altLang="cs-CZ" sz="2400" b="1" dirty="0">
              <a:solidFill>
                <a:srgbClr val="000000"/>
              </a:solidFill>
              <a:latin typeface="Calibri" pitchFamily="34" charset="0"/>
            </a:endParaRPr>
          </a:p>
        </p:txBody>
      </p:sp>
      <p:pic>
        <p:nvPicPr>
          <p:cNvPr id="3115" name="Picture 4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116" name="Picture 4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2763" y="6116638"/>
            <a:ext cx="3036887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1" name="Rectangle 41"/>
          <p:cNvSpPr>
            <a:spLocks noChangeArrowheads="1"/>
          </p:cNvSpPr>
          <p:nvPr/>
        </p:nvSpPr>
        <p:spPr bwMode="auto">
          <a:xfrm>
            <a:off x="791788" y="1025996"/>
            <a:ext cx="7559675" cy="458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 anchor="ctr">
            <a:spAutoFit/>
          </a:bodyPr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algn="ctr" eaLnBrk="1" hangingPunct="1">
              <a:lnSpc>
                <a:spcPct val="100000"/>
              </a:lnSpc>
              <a:buClrTx/>
              <a:buFontTx/>
              <a:buNone/>
            </a:pPr>
            <a:r>
              <a:rPr lang="cs-CZ" altLang="cs-CZ" sz="2400" b="1" dirty="0" smtClean="0">
                <a:solidFill>
                  <a:srgbClr val="000000"/>
                </a:solidFill>
                <a:latin typeface="Calibri" pitchFamily="34" charset="0"/>
              </a:rPr>
              <a:t>Svařování plamenem 4</a:t>
            </a:r>
            <a:endParaRPr lang="cs-CZ" altLang="cs-CZ" sz="2400" b="1" dirty="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12" name="Nadpis 1"/>
          <p:cNvSpPr txBox="1">
            <a:spLocks/>
          </p:cNvSpPr>
          <p:nvPr/>
        </p:nvSpPr>
        <p:spPr bwMode="auto">
          <a:xfrm>
            <a:off x="3203575" y="106462"/>
            <a:ext cx="5653088" cy="730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0" rIns="90000" bIns="45000" numCol="1" rtlCol="0" anchor="t" anchorCtr="0" compatLnSpc="1">
            <a:prstTxWarp prst="textNoShape">
              <a:avLst/>
            </a:prstTxWarp>
            <a:normAutofit fontScale="90000"/>
          </a:bodyPr>
          <a:lstStyle>
            <a:lvl1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+mj-lt"/>
                <a:ea typeface="+mj-ea"/>
                <a:cs typeface="+mj-cs"/>
              </a:defRPr>
            </a:lvl1pPr>
            <a:lvl2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2pPr>
            <a:lvl3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3pPr>
            <a:lvl4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4pPr>
            <a:lvl5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5pPr>
            <a:lvl6pPr marL="25146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6pPr>
            <a:lvl7pPr marL="29718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7pPr>
            <a:lvl8pPr marL="34290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8pPr>
            <a:lvl9pPr marL="38862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9pPr>
          </a:lstStyle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kern="0" spc="20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kern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kern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kern="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Line 1"/>
          <p:cNvSpPr>
            <a:spLocks noChangeShapeType="1"/>
          </p:cNvSpPr>
          <p:nvPr/>
        </p:nvSpPr>
        <p:spPr bwMode="auto">
          <a:xfrm>
            <a:off x="0" y="900113"/>
            <a:ext cx="9144000" cy="1587"/>
          </a:xfrm>
          <a:prstGeom prst="line">
            <a:avLst/>
          </a:prstGeom>
          <a:noFill/>
          <a:ln w="15840">
            <a:solidFill>
              <a:srgbClr val="EA851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4099" name="Line 2"/>
          <p:cNvSpPr>
            <a:spLocks noChangeShapeType="1"/>
          </p:cNvSpPr>
          <p:nvPr/>
        </p:nvSpPr>
        <p:spPr bwMode="auto">
          <a:xfrm>
            <a:off x="0" y="6048375"/>
            <a:ext cx="9144000" cy="1588"/>
          </a:xfrm>
          <a:prstGeom prst="line">
            <a:avLst/>
          </a:prstGeom>
          <a:noFill/>
          <a:ln w="15840">
            <a:solidFill>
              <a:srgbClr val="EA851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4101" name="Text Box 4"/>
          <p:cNvSpPr txBox="1">
            <a:spLocks noChangeArrowheads="1"/>
          </p:cNvSpPr>
          <p:nvPr/>
        </p:nvSpPr>
        <p:spPr bwMode="auto">
          <a:xfrm>
            <a:off x="457200" y="901700"/>
            <a:ext cx="8229600" cy="5145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marL="339725" indent="-339725"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marL="0" indent="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</a:pPr>
            <a:r>
              <a:rPr lang="cs-CZ" altLang="cs-CZ" sz="2000" b="1" u="sng" dirty="0">
                <a:solidFill>
                  <a:schemeClr val="tx1"/>
                </a:solidFill>
                <a:latin typeface="Calibri" pitchFamily="34" charset="0"/>
              </a:rPr>
              <a:t>Způsoby svařování plamenem</a:t>
            </a:r>
          </a:p>
          <a:p>
            <a:pPr marL="342900" indent="-34290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  <a:buFont typeface="Wingdings" panose="05000000000000000000" pitchFamily="2" charset="2"/>
              <a:buChar char="Ø"/>
            </a:pP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plamenem se natavuje materiál stykových ploch spojovaných částí a </a:t>
            </a:r>
            <a:r>
              <a:rPr lang="cs-CZ" altLang="cs-CZ" sz="2000" b="1" dirty="0">
                <a:solidFill>
                  <a:schemeClr val="tx1"/>
                </a:solidFill>
                <a:latin typeface="Calibri" pitchFamily="34" charset="0"/>
              </a:rPr>
              <a:t>svar</a:t>
            </a: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 se vytvoří </a:t>
            </a:r>
            <a:r>
              <a:rPr lang="cs-CZ" altLang="cs-CZ" sz="2000" b="1" dirty="0">
                <a:solidFill>
                  <a:schemeClr val="tx1"/>
                </a:solidFill>
                <a:latin typeface="Calibri" pitchFamily="34" charset="0"/>
              </a:rPr>
              <a:t>zalitím svarových ploch</a:t>
            </a:r>
          </a:p>
          <a:p>
            <a:pPr marL="0" indent="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</a:pP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                                      </a:t>
            </a:r>
            <a:r>
              <a:rPr lang="cs-CZ" altLang="cs-CZ" sz="2800" b="1" dirty="0">
                <a:solidFill>
                  <a:srgbClr val="FF0000"/>
                </a:solidFill>
                <a:latin typeface="Calibri" pitchFamily="34" charset="0"/>
              </a:rPr>
              <a:t>SKS = PM + ZM</a:t>
            </a:r>
          </a:p>
        </p:txBody>
      </p:sp>
      <p:sp>
        <p:nvSpPr>
          <p:cNvPr id="4102" name="Text Box 5"/>
          <p:cNvSpPr txBox="1">
            <a:spLocks noChangeArrowheads="1"/>
          </p:cNvSpPr>
          <p:nvPr/>
        </p:nvSpPr>
        <p:spPr bwMode="auto">
          <a:xfrm>
            <a:off x="6553200" y="6356350"/>
            <a:ext cx="2133600" cy="363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eaLnBrk="1" hangingPunct="1">
              <a:lnSpc>
                <a:spcPct val="100000"/>
              </a:lnSpc>
              <a:buClrTx/>
              <a:buFontTx/>
              <a:buNone/>
            </a:pPr>
            <a:fld id="{F6DD880B-EBD7-43DA-A209-1BF6B8780DBA}" type="slidenum">
              <a:rPr lang="cs-CZ" altLang="cs-CZ">
                <a:solidFill>
                  <a:srgbClr val="000000"/>
                </a:solidFill>
                <a:latin typeface="Calibri" pitchFamily="34" charset="0"/>
              </a:rPr>
              <a:pPr eaLnBrk="1" hangingPunct="1">
                <a:lnSpc>
                  <a:spcPct val="100000"/>
                </a:lnSpc>
                <a:buClrTx/>
                <a:buFontTx/>
                <a:buNone/>
              </a:pPr>
              <a:t>2</a:t>
            </a:fld>
            <a:endParaRPr lang="cs-CZ" altLang="cs-CZ">
              <a:solidFill>
                <a:srgbClr val="000000"/>
              </a:solidFill>
              <a:latin typeface="Calibri" pitchFamily="34" charset="0"/>
            </a:endParaRPr>
          </a:p>
        </p:txBody>
      </p:sp>
      <p:pic>
        <p:nvPicPr>
          <p:cNvPr id="4103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0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104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2763" y="6116638"/>
            <a:ext cx="3036887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3" name="Nadpis 1"/>
          <p:cNvSpPr txBox="1">
            <a:spLocks/>
          </p:cNvSpPr>
          <p:nvPr/>
        </p:nvSpPr>
        <p:spPr>
          <a:xfrm>
            <a:off x="3203575" y="116632"/>
            <a:ext cx="5653088" cy="730250"/>
          </a:xfrm>
          <a:prstGeom prst="rect">
            <a:avLst/>
          </a:prstGeom>
        </p:spPr>
        <p:txBody>
          <a:bodyPr tIns="0" rtlCol="0">
            <a:normAutofit fontScale="90000"/>
          </a:bodyPr>
          <a:lstStyle>
            <a:lvl1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+mj-lt"/>
                <a:ea typeface="+mj-ea"/>
                <a:cs typeface="+mj-cs"/>
              </a:defRPr>
            </a:lvl1pPr>
            <a:lvl2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2pPr>
            <a:lvl3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3pPr>
            <a:lvl4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4pPr>
            <a:lvl5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5pPr>
            <a:lvl6pPr marL="25146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6pPr>
            <a:lvl7pPr marL="29718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7pPr>
            <a:lvl8pPr marL="34290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8pPr>
            <a:lvl9pPr marL="38862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9pPr>
          </a:lstStyle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kern="0" spc="20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kern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kern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kern="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2852936"/>
            <a:ext cx="5475287" cy="3097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00796110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Line 1"/>
          <p:cNvSpPr>
            <a:spLocks noChangeShapeType="1"/>
          </p:cNvSpPr>
          <p:nvPr/>
        </p:nvSpPr>
        <p:spPr bwMode="auto">
          <a:xfrm>
            <a:off x="0" y="900113"/>
            <a:ext cx="9144000" cy="1587"/>
          </a:xfrm>
          <a:prstGeom prst="line">
            <a:avLst/>
          </a:prstGeom>
          <a:noFill/>
          <a:ln w="15840">
            <a:solidFill>
              <a:srgbClr val="EA851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4099" name="Line 2"/>
          <p:cNvSpPr>
            <a:spLocks noChangeShapeType="1"/>
          </p:cNvSpPr>
          <p:nvPr/>
        </p:nvSpPr>
        <p:spPr bwMode="auto">
          <a:xfrm>
            <a:off x="0" y="6048375"/>
            <a:ext cx="9144000" cy="1588"/>
          </a:xfrm>
          <a:prstGeom prst="line">
            <a:avLst/>
          </a:prstGeom>
          <a:noFill/>
          <a:ln w="15840">
            <a:solidFill>
              <a:srgbClr val="EA851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4101" name="Text Box 4"/>
          <p:cNvSpPr txBox="1">
            <a:spLocks noChangeArrowheads="1"/>
          </p:cNvSpPr>
          <p:nvPr/>
        </p:nvSpPr>
        <p:spPr bwMode="auto">
          <a:xfrm>
            <a:off x="457200" y="901700"/>
            <a:ext cx="8229600" cy="5145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marL="339725" indent="-339725"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marL="0" indent="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</a:pPr>
            <a:r>
              <a:rPr lang="cs-CZ" altLang="cs-CZ" sz="20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tvary svarů</a:t>
            </a:r>
            <a:endParaRPr lang="cs-CZ" altLang="cs-CZ" sz="20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sp>
        <p:nvSpPr>
          <p:cNvPr id="4102" name="Text Box 5"/>
          <p:cNvSpPr txBox="1">
            <a:spLocks noChangeArrowheads="1"/>
          </p:cNvSpPr>
          <p:nvPr/>
        </p:nvSpPr>
        <p:spPr bwMode="auto">
          <a:xfrm>
            <a:off x="6553200" y="6356350"/>
            <a:ext cx="2133600" cy="363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eaLnBrk="1" hangingPunct="1">
              <a:lnSpc>
                <a:spcPct val="100000"/>
              </a:lnSpc>
              <a:buClrTx/>
              <a:buFontTx/>
              <a:buNone/>
            </a:pPr>
            <a:fld id="{F6DD880B-EBD7-43DA-A209-1BF6B8780DBA}" type="slidenum">
              <a:rPr lang="cs-CZ" altLang="cs-CZ">
                <a:solidFill>
                  <a:srgbClr val="000000"/>
                </a:solidFill>
                <a:latin typeface="Calibri" pitchFamily="34" charset="0"/>
              </a:rPr>
              <a:pPr eaLnBrk="1" hangingPunct="1">
                <a:lnSpc>
                  <a:spcPct val="100000"/>
                </a:lnSpc>
                <a:buClrTx/>
                <a:buFontTx/>
                <a:buNone/>
              </a:pPr>
              <a:t>3</a:t>
            </a:fld>
            <a:endParaRPr lang="cs-CZ" altLang="cs-CZ">
              <a:solidFill>
                <a:srgbClr val="000000"/>
              </a:solidFill>
              <a:latin typeface="Calibri" pitchFamily="34" charset="0"/>
            </a:endParaRPr>
          </a:p>
        </p:txBody>
      </p:sp>
      <p:pic>
        <p:nvPicPr>
          <p:cNvPr id="4103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0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104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2763" y="6116638"/>
            <a:ext cx="3036887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3" name="Nadpis 1"/>
          <p:cNvSpPr txBox="1">
            <a:spLocks/>
          </p:cNvSpPr>
          <p:nvPr/>
        </p:nvSpPr>
        <p:spPr>
          <a:xfrm>
            <a:off x="3203575" y="116632"/>
            <a:ext cx="5653088" cy="730250"/>
          </a:xfrm>
          <a:prstGeom prst="rect">
            <a:avLst/>
          </a:prstGeom>
        </p:spPr>
        <p:txBody>
          <a:bodyPr tIns="0" rtlCol="0">
            <a:normAutofit fontScale="90000"/>
          </a:bodyPr>
          <a:lstStyle>
            <a:lvl1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+mj-lt"/>
                <a:ea typeface="+mj-ea"/>
                <a:cs typeface="+mj-cs"/>
              </a:defRPr>
            </a:lvl1pPr>
            <a:lvl2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2pPr>
            <a:lvl3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3pPr>
            <a:lvl4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4pPr>
            <a:lvl5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5pPr>
            <a:lvl6pPr marL="25146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6pPr>
            <a:lvl7pPr marL="29718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7pPr>
            <a:lvl8pPr marL="34290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8pPr>
            <a:lvl9pPr marL="38862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9pPr>
          </a:lstStyle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kern="0" spc="20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kern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kern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kern="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412776"/>
            <a:ext cx="7848872" cy="45365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50942793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Line 1"/>
          <p:cNvSpPr>
            <a:spLocks noChangeShapeType="1"/>
          </p:cNvSpPr>
          <p:nvPr/>
        </p:nvSpPr>
        <p:spPr bwMode="auto">
          <a:xfrm>
            <a:off x="0" y="900113"/>
            <a:ext cx="9144000" cy="1587"/>
          </a:xfrm>
          <a:prstGeom prst="line">
            <a:avLst/>
          </a:prstGeom>
          <a:noFill/>
          <a:ln w="15840">
            <a:solidFill>
              <a:srgbClr val="EA851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4099" name="Line 2"/>
          <p:cNvSpPr>
            <a:spLocks noChangeShapeType="1"/>
          </p:cNvSpPr>
          <p:nvPr/>
        </p:nvSpPr>
        <p:spPr bwMode="auto">
          <a:xfrm>
            <a:off x="0" y="6048375"/>
            <a:ext cx="9144000" cy="1588"/>
          </a:xfrm>
          <a:prstGeom prst="line">
            <a:avLst/>
          </a:prstGeom>
          <a:noFill/>
          <a:ln w="15840">
            <a:solidFill>
              <a:srgbClr val="EA851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4101" name="Text Box 4"/>
          <p:cNvSpPr txBox="1">
            <a:spLocks noChangeArrowheads="1"/>
          </p:cNvSpPr>
          <p:nvPr/>
        </p:nvSpPr>
        <p:spPr bwMode="auto">
          <a:xfrm>
            <a:off x="456406" y="901699"/>
            <a:ext cx="8229600" cy="5148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marL="339725" indent="-339725"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marL="0" indent="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</a:pPr>
            <a:r>
              <a:rPr lang="cs-CZ" altLang="cs-CZ" sz="20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svařování doleva – vpřed</a:t>
            </a:r>
          </a:p>
          <a:p>
            <a:pPr marL="342900" indent="-34290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  <a:buFont typeface="Wingdings" panose="05000000000000000000" pitchFamily="2" charset="2"/>
              <a:buChar char="Ø"/>
            </a:pP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svařovací </a:t>
            </a:r>
            <a:r>
              <a:rPr lang="cs-CZ" altLang="cs-CZ" sz="2000" b="1" dirty="0">
                <a:solidFill>
                  <a:schemeClr val="tx1"/>
                </a:solidFill>
                <a:latin typeface="Calibri" pitchFamily="34" charset="0"/>
              </a:rPr>
              <a:t>drát</a:t>
            </a: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 je veden </a:t>
            </a:r>
            <a:r>
              <a:rPr lang="cs-CZ" altLang="cs-CZ" sz="2000" b="1" dirty="0">
                <a:solidFill>
                  <a:schemeClr val="tx1"/>
                </a:solidFill>
                <a:latin typeface="Calibri" pitchFamily="34" charset="0"/>
              </a:rPr>
              <a:t>před</a:t>
            </a: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 </a:t>
            </a:r>
            <a:r>
              <a:rPr lang="cs-CZ" altLang="cs-CZ" sz="2000" b="1" dirty="0">
                <a:solidFill>
                  <a:schemeClr val="tx1"/>
                </a:solidFill>
                <a:latin typeface="Calibri" pitchFamily="34" charset="0"/>
              </a:rPr>
              <a:t>hořákem</a:t>
            </a: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 ve směru 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svařování</a:t>
            </a:r>
          </a:p>
          <a:p>
            <a:pPr marL="342900" indent="-34290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  <a:buFont typeface="Wingdings" panose="05000000000000000000" pitchFamily="2" charset="2"/>
              <a:buChar char="Ø"/>
            </a:pP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větší </a:t>
            </a:r>
            <a:r>
              <a:rPr lang="cs-CZ" altLang="cs-CZ" sz="2000" b="1" dirty="0">
                <a:solidFill>
                  <a:schemeClr val="tx1"/>
                </a:solidFill>
                <a:latin typeface="Calibri" pitchFamily="34" charset="0"/>
              </a:rPr>
              <a:t>nebezpečí nedokonalého provaření kořene 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svaru - předbíháním </a:t>
            </a: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svarové 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lázně </a:t>
            </a:r>
          </a:p>
          <a:p>
            <a:pPr marL="342900" indent="-34290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  <a:buFont typeface="Wingdings" panose="05000000000000000000" pitchFamily="2" charset="2"/>
              <a:buChar char="Ø"/>
            </a:pP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pro </a:t>
            </a: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tenké plechy do tloušťky 4 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mm</a:t>
            </a:r>
          </a:p>
          <a:p>
            <a:pPr marL="342900" indent="-34290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  <a:buFont typeface="Wingdings" panose="05000000000000000000" pitchFamily="2" charset="2"/>
              <a:buChar char="Ø"/>
            </a:pP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s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var není chráněn před vzduchem </a:t>
            </a:r>
          </a:p>
          <a:p>
            <a:pPr marL="342900" indent="-34290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  <a:buFont typeface="Wingdings" panose="05000000000000000000" pitchFamily="2" charset="2"/>
              <a:buChar char="Ø"/>
            </a:pP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méně náročný způsob svařování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,</a:t>
            </a:r>
          </a:p>
          <a:p>
            <a:pPr marL="0" indent="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</a:pP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 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    </a:t>
            </a: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než vzad </a:t>
            </a:r>
          </a:p>
          <a:p>
            <a:pPr marL="342900" indent="-34290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  <a:buFont typeface="Wingdings" panose="05000000000000000000" pitchFamily="2" charset="2"/>
              <a:buChar char="Ø"/>
            </a:pPr>
            <a:endParaRPr lang="cs-CZ" altLang="cs-CZ" sz="2000" dirty="0" smtClean="0">
              <a:solidFill>
                <a:schemeClr val="tx1"/>
              </a:solidFill>
              <a:latin typeface="Calibri" pitchFamily="34" charset="0"/>
            </a:endParaRPr>
          </a:p>
          <a:p>
            <a:pPr marL="0" indent="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</a:pPr>
            <a:endParaRPr lang="cs-CZ" altLang="cs-CZ" sz="20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sp>
        <p:nvSpPr>
          <p:cNvPr id="4102" name="Text Box 5"/>
          <p:cNvSpPr txBox="1">
            <a:spLocks noChangeArrowheads="1"/>
          </p:cNvSpPr>
          <p:nvPr/>
        </p:nvSpPr>
        <p:spPr bwMode="auto">
          <a:xfrm>
            <a:off x="6553200" y="6356350"/>
            <a:ext cx="2133600" cy="363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eaLnBrk="1" hangingPunct="1">
              <a:lnSpc>
                <a:spcPct val="100000"/>
              </a:lnSpc>
              <a:buClrTx/>
              <a:buFontTx/>
              <a:buNone/>
            </a:pPr>
            <a:fld id="{F6DD880B-EBD7-43DA-A209-1BF6B8780DBA}" type="slidenum">
              <a:rPr lang="cs-CZ" altLang="cs-CZ">
                <a:solidFill>
                  <a:srgbClr val="000000"/>
                </a:solidFill>
                <a:latin typeface="Calibri" pitchFamily="34" charset="0"/>
              </a:rPr>
              <a:pPr eaLnBrk="1" hangingPunct="1">
                <a:lnSpc>
                  <a:spcPct val="100000"/>
                </a:lnSpc>
                <a:buClrTx/>
                <a:buFontTx/>
                <a:buNone/>
              </a:pPr>
              <a:t>4</a:t>
            </a:fld>
            <a:endParaRPr lang="cs-CZ" altLang="cs-CZ">
              <a:solidFill>
                <a:srgbClr val="000000"/>
              </a:solidFill>
              <a:latin typeface="Calibri" pitchFamily="34" charset="0"/>
            </a:endParaRPr>
          </a:p>
        </p:txBody>
      </p:sp>
      <p:pic>
        <p:nvPicPr>
          <p:cNvPr id="4103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0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104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2763" y="6116638"/>
            <a:ext cx="3036887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3" name="Nadpis 1"/>
          <p:cNvSpPr txBox="1">
            <a:spLocks/>
          </p:cNvSpPr>
          <p:nvPr/>
        </p:nvSpPr>
        <p:spPr>
          <a:xfrm>
            <a:off x="3203575" y="116632"/>
            <a:ext cx="5653088" cy="730250"/>
          </a:xfrm>
          <a:prstGeom prst="rect">
            <a:avLst/>
          </a:prstGeom>
        </p:spPr>
        <p:txBody>
          <a:bodyPr tIns="0" rtlCol="0">
            <a:normAutofit fontScale="90000"/>
          </a:bodyPr>
          <a:lstStyle>
            <a:lvl1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+mj-lt"/>
                <a:ea typeface="+mj-ea"/>
                <a:cs typeface="+mj-cs"/>
              </a:defRPr>
            </a:lvl1pPr>
            <a:lvl2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2pPr>
            <a:lvl3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3pPr>
            <a:lvl4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4pPr>
            <a:lvl5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5pPr>
            <a:lvl6pPr marL="25146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6pPr>
            <a:lvl7pPr marL="29718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7pPr>
            <a:lvl8pPr marL="34290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8pPr>
            <a:lvl9pPr marL="38862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9pPr>
          </a:lstStyle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kern="0" spc="20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kern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kern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kern="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7028" y="2852936"/>
            <a:ext cx="3522588" cy="2952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Šipka doleva 2"/>
          <p:cNvSpPr/>
          <p:nvPr/>
        </p:nvSpPr>
        <p:spPr bwMode="auto">
          <a:xfrm>
            <a:off x="5652120" y="3140968"/>
            <a:ext cx="1368152" cy="334863"/>
          </a:xfrm>
          <a:prstGeom prst="leftArrow">
            <a:avLst/>
          </a:pr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  <a:ea typeface="Microsoft YaHei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47673626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Line 1"/>
          <p:cNvSpPr>
            <a:spLocks noChangeShapeType="1"/>
          </p:cNvSpPr>
          <p:nvPr/>
        </p:nvSpPr>
        <p:spPr bwMode="auto">
          <a:xfrm>
            <a:off x="0" y="900113"/>
            <a:ext cx="9144000" cy="1587"/>
          </a:xfrm>
          <a:prstGeom prst="line">
            <a:avLst/>
          </a:prstGeom>
          <a:noFill/>
          <a:ln w="15840">
            <a:solidFill>
              <a:srgbClr val="EA851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4099" name="Line 2"/>
          <p:cNvSpPr>
            <a:spLocks noChangeShapeType="1"/>
          </p:cNvSpPr>
          <p:nvPr/>
        </p:nvSpPr>
        <p:spPr bwMode="auto">
          <a:xfrm>
            <a:off x="0" y="6048375"/>
            <a:ext cx="9144000" cy="1588"/>
          </a:xfrm>
          <a:prstGeom prst="line">
            <a:avLst/>
          </a:prstGeom>
          <a:noFill/>
          <a:ln w="15840">
            <a:solidFill>
              <a:srgbClr val="EA851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4101" name="Text Box 4"/>
          <p:cNvSpPr txBox="1">
            <a:spLocks noChangeArrowheads="1"/>
          </p:cNvSpPr>
          <p:nvPr/>
        </p:nvSpPr>
        <p:spPr bwMode="auto">
          <a:xfrm>
            <a:off x="457200" y="878243"/>
            <a:ext cx="8229600" cy="5145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marL="339725" indent="-339725"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marL="0" indent="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</a:pPr>
            <a:r>
              <a:rPr lang="cs-CZ" altLang="cs-CZ" sz="2000" b="1" dirty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s</a:t>
            </a:r>
            <a:r>
              <a:rPr lang="cs-CZ" altLang="cs-CZ" sz="20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vařování doprava – vzad</a:t>
            </a:r>
          </a:p>
          <a:p>
            <a:pPr marL="342900" indent="-34290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  <a:buFont typeface="Wingdings" panose="05000000000000000000" pitchFamily="2" charset="2"/>
              <a:buChar char="Ø"/>
            </a:pP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svařovací </a:t>
            </a:r>
            <a:r>
              <a:rPr lang="cs-CZ" altLang="cs-CZ" sz="2000" b="1" dirty="0">
                <a:solidFill>
                  <a:schemeClr val="tx1"/>
                </a:solidFill>
                <a:latin typeface="Calibri" pitchFamily="34" charset="0"/>
              </a:rPr>
              <a:t>drát </a:t>
            </a: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postupuje </a:t>
            </a:r>
            <a:r>
              <a:rPr lang="cs-CZ" altLang="cs-CZ" sz="2000" b="1" dirty="0">
                <a:solidFill>
                  <a:schemeClr val="tx1"/>
                </a:solidFill>
                <a:latin typeface="Calibri" pitchFamily="34" charset="0"/>
              </a:rPr>
              <a:t>za </a:t>
            </a:r>
            <a:r>
              <a:rPr lang="cs-CZ" altLang="cs-CZ" sz="2000" b="1" dirty="0" smtClean="0">
                <a:solidFill>
                  <a:schemeClr val="tx1"/>
                </a:solidFill>
                <a:latin typeface="Calibri" pitchFamily="34" charset="0"/>
              </a:rPr>
              <a:t>hořákem</a:t>
            </a:r>
          </a:p>
          <a:p>
            <a:pPr marL="342900" indent="-34290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  <a:buFont typeface="Wingdings" panose="05000000000000000000" pitchFamily="2" charset="2"/>
              <a:buChar char="Ø"/>
            </a:pP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 </a:t>
            </a:r>
            <a:r>
              <a:rPr lang="cs-CZ" altLang="cs-CZ" sz="2000" b="1" dirty="0">
                <a:solidFill>
                  <a:schemeClr val="tx1"/>
                </a:solidFill>
                <a:latin typeface="Calibri" pitchFamily="34" charset="0"/>
              </a:rPr>
              <a:t>plamen</a:t>
            </a: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 je směrován </a:t>
            </a:r>
            <a:r>
              <a:rPr lang="cs-CZ" altLang="cs-CZ" sz="2000" b="1" dirty="0">
                <a:solidFill>
                  <a:schemeClr val="tx1"/>
                </a:solidFill>
                <a:latin typeface="Calibri" pitchFamily="34" charset="0"/>
              </a:rPr>
              <a:t>na tavnou lázeň i </a:t>
            </a: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na chladnoucí </a:t>
            </a:r>
            <a:r>
              <a:rPr lang="cs-CZ" altLang="cs-CZ" sz="2000" b="1" dirty="0" smtClean="0">
                <a:solidFill>
                  <a:schemeClr val="tx1"/>
                </a:solidFill>
                <a:latin typeface="Calibri" pitchFamily="34" charset="0"/>
              </a:rPr>
              <a:t>svar</a:t>
            </a:r>
          </a:p>
          <a:p>
            <a:pPr marL="342900" indent="-34290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  <a:buFont typeface="Wingdings" panose="05000000000000000000" pitchFamily="2" charset="2"/>
              <a:buChar char="Ø"/>
            </a:pP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 dochází </a:t>
            </a: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k ochraně tavné lázně i tuhnoucího svaru před nepříznivými účinky okolní 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atmosféry </a:t>
            </a:r>
          </a:p>
          <a:p>
            <a:pPr marL="342900" indent="-34290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  <a:buFont typeface="Wingdings" panose="05000000000000000000" pitchFamily="2" charset="2"/>
              <a:buChar char="Ø"/>
            </a:pP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svařováním </a:t>
            </a: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vzad -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 </a:t>
            </a: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kvalitnější svary, </a:t>
            </a:r>
            <a:endParaRPr lang="cs-CZ" altLang="cs-CZ" sz="2000" dirty="0" smtClean="0">
              <a:solidFill>
                <a:schemeClr val="tx1"/>
              </a:solidFill>
              <a:latin typeface="Calibri" pitchFamily="34" charset="0"/>
            </a:endParaRPr>
          </a:p>
          <a:p>
            <a:pPr marL="0" indent="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</a:pP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 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    zaručené </a:t>
            </a: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provaření kořene, menší 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pnutí</a:t>
            </a:r>
          </a:p>
          <a:p>
            <a:pPr marL="0" indent="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</a:pP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 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    </a:t>
            </a: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a 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deformace</a:t>
            </a:r>
          </a:p>
          <a:p>
            <a:pPr marL="342900" indent="-34290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  <a:buFont typeface="Wingdings" panose="05000000000000000000" pitchFamily="2" charset="2"/>
              <a:buChar char="Ø"/>
            </a:pP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pro </a:t>
            </a: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namáhané svary nejrůznějších </a:t>
            </a:r>
            <a:endParaRPr lang="cs-CZ" altLang="cs-CZ" sz="2000" dirty="0" smtClean="0">
              <a:solidFill>
                <a:schemeClr val="tx1"/>
              </a:solidFill>
              <a:latin typeface="Calibri" pitchFamily="34" charset="0"/>
            </a:endParaRPr>
          </a:p>
          <a:p>
            <a:pPr marL="0" indent="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</a:pP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 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    konstrukcí</a:t>
            </a:r>
            <a:r>
              <a:rPr lang="cs-CZ" altLang="cs-CZ" sz="20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 </a:t>
            </a:r>
            <a:endParaRPr lang="cs-CZ" altLang="cs-CZ" sz="20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  <a:p>
            <a:pPr marL="0" indent="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</a:pPr>
            <a:endParaRPr lang="cs-CZ" altLang="cs-CZ" sz="20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  <a:p>
            <a:pPr marL="0" indent="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</a:pPr>
            <a:endParaRPr lang="cs-CZ" altLang="cs-CZ" sz="20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sp>
        <p:nvSpPr>
          <p:cNvPr id="4102" name="Text Box 5"/>
          <p:cNvSpPr txBox="1">
            <a:spLocks noChangeArrowheads="1"/>
          </p:cNvSpPr>
          <p:nvPr/>
        </p:nvSpPr>
        <p:spPr bwMode="auto">
          <a:xfrm>
            <a:off x="6553200" y="6356350"/>
            <a:ext cx="2133600" cy="363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eaLnBrk="1" hangingPunct="1">
              <a:lnSpc>
                <a:spcPct val="100000"/>
              </a:lnSpc>
              <a:buClrTx/>
              <a:buFontTx/>
              <a:buNone/>
            </a:pPr>
            <a:fld id="{F6DD880B-EBD7-43DA-A209-1BF6B8780DBA}" type="slidenum">
              <a:rPr lang="cs-CZ" altLang="cs-CZ">
                <a:solidFill>
                  <a:srgbClr val="000000"/>
                </a:solidFill>
                <a:latin typeface="Calibri" pitchFamily="34" charset="0"/>
              </a:rPr>
              <a:pPr eaLnBrk="1" hangingPunct="1">
                <a:lnSpc>
                  <a:spcPct val="100000"/>
                </a:lnSpc>
                <a:buClrTx/>
                <a:buFontTx/>
                <a:buNone/>
              </a:pPr>
              <a:t>5</a:t>
            </a:fld>
            <a:endParaRPr lang="cs-CZ" altLang="cs-CZ">
              <a:solidFill>
                <a:srgbClr val="000000"/>
              </a:solidFill>
              <a:latin typeface="Calibri" pitchFamily="34" charset="0"/>
            </a:endParaRPr>
          </a:p>
        </p:txBody>
      </p:sp>
      <p:pic>
        <p:nvPicPr>
          <p:cNvPr id="4103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0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104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2763" y="6116638"/>
            <a:ext cx="3036887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3" name="Nadpis 1"/>
          <p:cNvSpPr txBox="1">
            <a:spLocks/>
          </p:cNvSpPr>
          <p:nvPr/>
        </p:nvSpPr>
        <p:spPr>
          <a:xfrm>
            <a:off x="3203575" y="116632"/>
            <a:ext cx="5653088" cy="730250"/>
          </a:xfrm>
          <a:prstGeom prst="rect">
            <a:avLst/>
          </a:prstGeom>
        </p:spPr>
        <p:txBody>
          <a:bodyPr tIns="0" rtlCol="0">
            <a:normAutofit fontScale="90000"/>
          </a:bodyPr>
          <a:lstStyle>
            <a:lvl1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+mj-lt"/>
                <a:ea typeface="+mj-ea"/>
                <a:cs typeface="+mj-cs"/>
              </a:defRPr>
            </a:lvl1pPr>
            <a:lvl2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2pPr>
            <a:lvl3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3pPr>
            <a:lvl4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4pPr>
            <a:lvl5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5pPr>
            <a:lvl6pPr marL="25146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6pPr>
            <a:lvl7pPr marL="29718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7pPr>
            <a:lvl8pPr marL="34290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8pPr>
            <a:lvl9pPr marL="38862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9pPr>
          </a:lstStyle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kern="0" spc="20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kern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kern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kern="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9" y="3068960"/>
            <a:ext cx="3314154" cy="27880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Šipka doprava 1"/>
          <p:cNvSpPr/>
          <p:nvPr/>
        </p:nvSpPr>
        <p:spPr bwMode="auto">
          <a:xfrm>
            <a:off x="5868145" y="3584947"/>
            <a:ext cx="1296143" cy="282066"/>
          </a:xfrm>
          <a:prstGeom prst="rightArrow">
            <a:avLst/>
          </a:pr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  <a:ea typeface="Microsoft YaHei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26394698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Line 1"/>
          <p:cNvSpPr>
            <a:spLocks noChangeShapeType="1"/>
          </p:cNvSpPr>
          <p:nvPr/>
        </p:nvSpPr>
        <p:spPr bwMode="auto">
          <a:xfrm>
            <a:off x="0" y="900113"/>
            <a:ext cx="9144000" cy="1587"/>
          </a:xfrm>
          <a:prstGeom prst="line">
            <a:avLst/>
          </a:prstGeom>
          <a:noFill/>
          <a:ln w="15840">
            <a:solidFill>
              <a:srgbClr val="EA851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4099" name="Line 2"/>
          <p:cNvSpPr>
            <a:spLocks noChangeShapeType="1"/>
          </p:cNvSpPr>
          <p:nvPr/>
        </p:nvSpPr>
        <p:spPr bwMode="auto">
          <a:xfrm>
            <a:off x="0" y="6048375"/>
            <a:ext cx="9144000" cy="1588"/>
          </a:xfrm>
          <a:prstGeom prst="line">
            <a:avLst/>
          </a:prstGeom>
          <a:noFill/>
          <a:ln w="15840">
            <a:solidFill>
              <a:srgbClr val="EA851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4101" name="Text Box 4"/>
          <p:cNvSpPr txBox="1">
            <a:spLocks noChangeArrowheads="1"/>
          </p:cNvSpPr>
          <p:nvPr/>
        </p:nvSpPr>
        <p:spPr bwMode="auto">
          <a:xfrm>
            <a:off x="457200" y="878243"/>
            <a:ext cx="8229600" cy="5145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marL="339725" indent="-339725"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marL="0" indent="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</a:pPr>
            <a:r>
              <a:rPr lang="cs-CZ" altLang="cs-CZ" sz="2000" b="1" dirty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p</a:t>
            </a:r>
            <a:r>
              <a:rPr lang="cs-CZ" altLang="cs-CZ" sz="20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řídavné materiály</a:t>
            </a:r>
          </a:p>
          <a:p>
            <a:pPr marL="342900" indent="-34290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  <a:buFont typeface="Wingdings" panose="05000000000000000000" pitchFamily="2" charset="2"/>
              <a:buChar char="Ø"/>
            </a:pP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svařovací dráty stejného nebo podobného chemického složení jako svařovaný základní 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materiál</a:t>
            </a:r>
          </a:p>
          <a:p>
            <a:pPr marL="342900" indent="-34290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  <a:buFont typeface="Wingdings" panose="05000000000000000000" pitchFamily="2" charset="2"/>
              <a:buChar char="Ø"/>
            </a:pP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 na </a:t>
            </a: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kvalitě přídavného materiálu závisí i kvalita hotového 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svaru</a:t>
            </a:r>
          </a:p>
          <a:p>
            <a:pPr marL="342900" indent="-34290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  <a:buFont typeface="Wingdings" panose="05000000000000000000" pitchFamily="2" charset="2"/>
              <a:buChar char="Ø"/>
            </a:pP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 ocelové </a:t>
            </a: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svařovací dráty bývají poměděné kvůli ochraně proti 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korozi</a:t>
            </a:r>
          </a:p>
          <a:p>
            <a:pPr marL="342900" indent="-34290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  <a:buFont typeface="Wingdings" panose="05000000000000000000" pitchFamily="2" charset="2"/>
              <a:buChar char="Ø"/>
            </a:pP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 průměry </a:t>
            </a: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svařovacích drátů odpovídají tloušťce svařovaného základního 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materiálu</a:t>
            </a:r>
            <a:endParaRPr lang="cs-CZ" altLang="cs-CZ" sz="20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4102" name="Text Box 5"/>
          <p:cNvSpPr txBox="1">
            <a:spLocks noChangeArrowheads="1"/>
          </p:cNvSpPr>
          <p:nvPr/>
        </p:nvSpPr>
        <p:spPr bwMode="auto">
          <a:xfrm>
            <a:off x="6553200" y="6356350"/>
            <a:ext cx="2133600" cy="363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eaLnBrk="1" hangingPunct="1">
              <a:lnSpc>
                <a:spcPct val="100000"/>
              </a:lnSpc>
              <a:buClrTx/>
              <a:buFontTx/>
              <a:buNone/>
            </a:pPr>
            <a:fld id="{F6DD880B-EBD7-43DA-A209-1BF6B8780DBA}" type="slidenum">
              <a:rPr lang="cs-CZ" altLang="cs-CZ">
                <a:solidFill>
                  <a:srgbClr val="000000"/>
                </a:solidFill>
                <a:latin typeface="Calibri" pitchFamily="34" charset="0"/>
              </a:rPr>
              <a:pPr eaLnBrk="1" hangingPunct="1">
                <a:lnSpc>
                  <a:spcPct val="100000"/>
                </a:lnSpc>
                <a:buClrTx/>
                <a:buFontTx/>
                <a:buNone/>
              </a:pPr>
              <a:t>6</a:t>
            </a:fld>
            <a:endParaRPr lang="cs-CZ" altLang="cs-CZ">
              <a:solidFill>
                <a:srgbClr val="000000"/>
              </a:solidFill>
              <a:latin typeface="Calibri" pitchFamily="34" charset="0"/>
            </a:endParaRPr>
          </a:p>
        </p:txBody>
      </p:sp>
      <p:pic>
        <p:nvPicPr>
          <p:cNvPr id="4103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0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104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2763" y="6116638"/>
            <a:ext cx="3036887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3" name="Nadpis 1"/>
          <p:cNvSpPr txBox="1">
            <a:spLocks/>
          </p:cNvSpPr>
          <p:nvPr/>
        </p:nvSpPr>
        <p:spPr>
          <a:xfrm>
            <a:off x="3203575" y="116632"/>
            <a:ext cx="5653088" cy="730250"/>
          </a:xfrm>
          <a:prstGeom prst="rect">
            <a:avLst/>
          </a:prstGeom>
        </p:spPr>
        <p:txBody>
          <a:bodyPr tIns="0" rtlCol="0">
            <a:normAutofit fontScale="90000"/>
          </a:bodyPr>
          <a:lstStyle>
            <a:lvl1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+mj-lt"/>
                <a:ea typeface="+mj-ea"/>
                <a:cs typeface="+mj-cs"/>
              </a:defRPr>
            </a:lvl1pPr>
            <a:lvl2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2pPr>
            <a:lvl3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3pPr>
            <a:lvl4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4pPr>
            <a:lvl5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5pPr>
            <a:lvl6pPr marL="25146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6pPr>
            <a:lvl7pPr marL="29718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7pPr>
            <a:lvl8pPr marL="34290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8pPr>
            <a:lvl9pPr marL="38862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9pPr>
          </a:lstStyle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kern="0" spc="20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kern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kern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kern="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2764" y="3789040"/>
            <a:ext cx="2660746" cy="22342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98471472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Line 1"/>
          <p:cNvSpPr>
            <a:spLocks noChangeShapeType="1"/>
          </p:cNvSpPr>
          <p:nvPr/>
        </p:nvSpPr>
        <p:spPr bwMode="auto">
          <a:xfrm>
            <a:off x="0" y="900113"/>
            <a:ext cx="9144000" cy="1587"/>
          </a:xfrm>
          <a:prstGeom prst="line">
            <a:avLst/>
          </a:prstGeom>
          <a:noFill/>
          <a:ln w="15840">
            <a:solidFill>
              <a:srgbClr val="EA851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4099" name="Line 2"/>
          <p:cNvSpPr>
            <a:spLocks noChangeShapeType="1"/>
          </p:cNvSpPr>
          <p:nvPr/>
        </p:nvSpPr>
        <p:spPr bwMode="auto">
          <a:xfrm>
            <a:off x="0" y="6048375"/>
            <a:ext cx="9144000" cy="1588"/>
          </a:xfrm>
          <a:prstGeom prst="line">
            <a:avLst/>
          </a:prstGeom>
          <a:noFill/>
          <a:ln w="15840">
            <a:solidFill>
              <a:srgbClr val="EA851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4101" name="Text Box 4"/>
          <p:cNvSpPr txBox="1">
            <a:spLocks noChangeArrowheads="1"/>
          </p:cNvSpPr>
          <p:nvPr/>
        </p:nvSpPr>
        <p:spPr bwMode="auto">
          <a:xfrm>
            <a:off x="457200" y="878243"/>
            <a:ext cx="8229600" cy="5145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marL="339725" indent="-339725"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marL="0" indent="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</a:pPr>
            <a:r>
              <a:rPr lang="cs-CZ" altLang="cs-CZ" sz="2000" b="1" dirty="0">
                <a:solidFill>
                  <a:schemeClr val="tx1"/>
                </a:solidFill>
                <a:latin typeface="Calibri" pitchFamily="34" charset="0"/>
              </a:rPr>
              <a:t>G 102 </a:t>
            </a:r>
            <a:r>
              <a:rPr lang="cs-CZ" altLang="cs-CZ" sz="2000" b="1" dirty="0" smtClean="0">
                <a:solidFill>
                  <a:schemeClr val="tx1"/>
                </a:solidFill>
                <a:latin typeface="Calibri" pitchFamily="34" charset="0"/>
              </a:rPr>
              <a:t> pr.5,0 </a:t>
            </a:r>
            <a:r>
              <a:rPr lang="cs-CZ" altLang="cs-CZ" sz="2000" b="1" dirty="0">
                <a:solidFill>
                  <a:schemeClr val="tx1"/>
                </a:solidFill>
                <a:latin typeface="Calibri" pitchFamily="34" charset="0"/>
              </a:rPr>
              <a:t>– 4,0- 3,2 – 2,5- 2,0 </a:t>
            </a:r>
          </a:p>
          <a:p>
            <a:pPr marL="342900" indent="-34290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  <a:buFont typeface="Wingdings" panose="05000000000000000000" pitchFamily="2" charset="2"/>
              <a:buChar char="Ø"/>
            </a:pP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drát </a:t>
            </a: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pro nenáročné svary potrubí a tenkých 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plechů</a:t>
            </a:r>
          </a:p>
          <a:p>
            <a:pPr marL="342900" indent="-34290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  <a:buFont typeface="Wingdings" panose="05000000000000000000" pitchFamily="2" charset="2"/>
              <a:buChar char="Ø"/>
            </a:pP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též </a:t>
            </a: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pro stavební a zámečnické svařovací 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práce</a:t>
            </a:r>
          </a:p>
          <a:p>
            <a:pPr marL="342900" indent="-34290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  <a:buFont typeface="Wingdings" panose="05000000000000000000" pitchFamily="2" charset="2"/>
              <a:buChar char="Ø"/>
            </a:pP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d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rát </a:t>
            </a: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je tenkou vrstvou 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poměděný</a:t>
            </a:r>
          </a:p>
          <a:p>
            <a:pPr marL="342900" indent="-34290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  <a:buFont typeface="Wingdings" panose="05000000000000000000" pitchFamily="2" charset="2"/>
              <a:buChar char="Ø"/>
            </a:pP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 </a:t>
            </a: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používá se ke svařování ve všech 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polohách</a:t>
            </a:r>
          </a:p>
          <a:p>
            <a:pPr marL="0" indent="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</a:pPr>
            <a:r>
              <a:rPr lang="cs-CZ" altLang="cs-CZ" sz="2000" b="1" dirty="0">
                <a:solidFill>
                  <a:schemeClr val="tx1"/>
                </a:solidFill>
                <a:latin typeface="Calibri" pitchFamily="34" charset="0"/>
              </a:rPr>
              <a:t>G 104 </a:t>
            </a:r>
            <a:r>
              <a:rPr lang="cs-CZ" altLang="cs-CZ" sz="2000" b="1" dirty="0" err="1">
                <a:solidFill>
                  <a:schemeClr val="tx1"/>
                </a:solidFill>
                <a:latin typeface="Calibri" pitchFamily="34" charset="0"/>
              </a:rPr>
              <a:t>pr</a:t>
            </a:r>
            <a:r>
              <a:rPr lang="cs-CZ" altLang="cs-CZ" sz="2000" b="1" dirty="0">
                <a:solidFill>
                  <a:schemeClr val="tx1"/>
                </a:solidFill>
                <a:latin typeface="Calibri" pitchFamily="34" charset="0"/>
              </a:rPr>
              <a:t>. 3,2 </a:t>
            </a:r>
            <a:endParaRPr lang="cs-CZ" altLang="cs-CZ" sz="2000" b="1" dirty="0" smtClean="0">
              <a:solidFill>
                <a:schemeClr val="tx1"/>
              </a:solidFill>
              <a:latin typeface="Calibri" pitchFamily="34" charset="0"/>
            </a:endParaRPr>
          </a:p>
          <a:p>
            <a:pPr marL="342900" indent="-34290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  <a:buFont typeface="Wingdings" panose="05000000000000000000" pitchFamily="2" charset="2"/>
              <a:buChar char="Ø"/>
            </a:pP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d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rát </a:t>
            </a: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pro svařování energetických zařízení, </a:t>
            </a:r>
            <a:endParaRPr lang="cs-CZ" altLang="cs-CZ" sz="2000" dirty="0" smtClean="0">
              <a:solidFill>
                <a:schemeClr val="tx1"/>
              </a:solidFill>
              <a:latin typeface="Calibri" pitchFamily="34" charset="0"/>
            </a:endParaRPr>
          </a:p>
          <a:p>
            <a:pPr marL="0" indent="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</a:pP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např</a:t>
            </a: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. trubek z  oceli 12 020, 12 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021 </a:t>
            </a:r>
          </a:p>
          <a:p>
            <a:pPr marL="342900" indent="-34290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  <a:buFont typeface="Wingdings" panose="05000000000000000000" pitchFamily="2" charset="2"/>
              <a:buChar char="Ø"/>
            </a:pP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pracujících </a:t>
            </a: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do maximální teploty 425 °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C</a:t>
            </a:r>
            <a:endParaRPr lang="cs-CZ" altLang="cs-CZ" sz="2000" dirty="0">
              <a:solidFill>
                <a:schemeClr val="tx1"/>
              </a:solidFill>
              <a:latin typeface="Calibri" pitchFamily="34" charset="0"/>
            </a:endParaRPr>
          </a:p>
          <a:p>
            <a:pPr marL="0" indent="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</a:pPr>
            <a:endParaRPr lang="cs-CZ" altLang="cs-CZ" sz="20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4102" name="Text Box 5"/>
          <p:cNvSpPr txBox="1">
            <a:spLocks noChangeArrowheads="1"/>
          </p:cNvSpPr>
          <p:nvPr/>
        </p:nvSpPr>
        <p:spPr bwMode="auto">
          <a:xfrm>
            <a:off x="6553200" y="6356350"/>
            <a:ext cx="2133600" cy="363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eaLnBrk="1" hangingPunct="1">
              <a:lnSpc>
                <a:spcPct val="100000"/>
              </a:lnSpc>
              <a:buClrTx/>
              <a:buFontTx/>
              <a:buNone/>
            </a:pPr>
            <a:fld id="{F6DD880B-EBD7-43DA-A209-1BF6B8780DBA}" type="slidenum">
              <a:rPr lang="cs-CZ" altLang="cs-CZ">
                <a:solidFill>
                  <a:srgbClr val="000000"/>
                </a:solidFill>
                <a:latin typeface="Calibri" pitchFamily="34" charset="0"/>
              </a:rPr>
              <a:pPr eaLnBrk="1" hangingPunct="1">
                <a:lnSpc>
                  <a:spcPct val="100000"/>
                </a:lnSpc>
                <a:buClrTx/>
                <a:buFontTx/>
                <a:buNone/>
              </a:pPr>
              <a:t>7</a:t>
            </a:fld>
            <a:endParaRPr lang="cs-CZ" altLang="cs-CZ">
              <a:solidFill>
                <a:srgbClr val="000000"/>
              </a:solidFill>
              <a:latin typeface="Calibri" pitchFamily="34" charset="0"/>
            </a:endParaRPr>
          </a:p>
        </p:txBody>
      </p:sp>
      <p:pic>
        <p:nvPicPr>
          <p:cNvPr id="4103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0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104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2763" y="6116638"/>
            <a:ext cx="3036887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3" name="Nadpis 1"/>
          <p:cNvSpPr txBox="1">
            <a:spLocks/>
          </p:cNvSpPr>
          <p:nvPr/>
        </p:nvSpPr>
        <p:spPr>
          <a:xfrm>
            <a:off x="3203575" y="116632"/>
            <a:ext cx="5653088" cy="730250"/>
          </a:xfrm>
          <a:prstGeom prst="rect">
            <a:avLst/>
          </a:prstGeom>
        </p:spPr>
        <p:txBody>
          <a:bodyPr tIns="0" rtlCol="0">
            <a:normAutofit fontScale="90000"/>
          </a:bodyPr>
          <a:lstStyle>
            <a:lvl1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+mj-lt"/>
                <a:ea typeface="+mj-ea"/>
                <a:cs typeface="+mj-cs"/>
              </a:defRPr>
            </a:lvl1pPr>
            <a:lvl2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2pPr>
            <a:lvl3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3pPr>
            <a:lvl4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4pPr>
            <a:lvl5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5pPr>
            <a:lvl6pPr marL="25146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6pPr>
            <a:lvl7pPr marL="29718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7pPr>
            <a:lvl8pPr marL="34290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8pPr>
            <a:lvl9pPr marL="38862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9pPr>
          </a:lstStyle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kern="0" spc="20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kern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kern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kern="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19" y="1699375"/>
            <a:ext cx="2499047" cy="2097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3717547"/>
            <a:ext cx="3100809" cy="23308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82851256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Line 1"/>
          <p:cNvSpPr>
            <a:spLocks noChangeShapeType="1"/>
          </p:cNvSpPr>
          <p:nvPr/>
        </p:nvSpPr>
        <p:spPr bwMode="auto">
          <a:xfrm>
            <a:off x="0" y="900113"/>
            <a:ext cx="9144000" cy="1587"/>
          </a:xfrm>
          <a:prstGeom prst="line">
            <a:avLst/>
          </a:prstGeom>
          <a:noFill/>
          <a:ln w="15840">
            <a:solidFill>
              <a:srgbClr val="EA851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25603" name="Line 2"/>
          <p:cNvSpPr>
            <a:spLocks noChangeShapeType="1"/>
          </p:cNvSpPr>
          <p:nvPr/>
        </p:nvSpPr>
        <p:spPr bwMode="auto">
          <a:xfrm>
            <a:off x="0" y="6048375"/>
            <a:ext cx="9144000" cy="1588"/>
          </a:xfrm>
          <a:prstGeom prst="line">
            <a:avLst/>
          </a:prstGeom>
          <a:noFill/>
          <a:ln w="15840">
            <a:solidFill>
              <a:srgbClr val="EA851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25605" name="Text Box 4"/>
          <p:cNvSpPr txBox="1">
            <a:spLocks noChangeArrowheads="1"/>
          </p:cNvSpPr>
          <p:nvPr/>
        </p:nvSpPr>
        <p:spPr bwMode="auto">
          <a:xfrm>
            <a:off x="457200" y="158944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  <a:buFontTx/>
              <a:buNone/>
            </a:pPr>
            <a:r>
              <a:rPr lang="cs-CZ" altLang="cs-CZ" sz="2000">
                <a:solidFill>
                  <a:srgbClr val="000000"/>
                </a:solidFill>
                <a:latin typeface="Calibri" pitchFamily="34" charset="0"/>
              </a:rPr>
              <a:t> </a:t>
            </a:r>
          </a:p>
          <a:p>
            <a:pPr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  <a:buFontTx/>
              <a:buNone/>
            </a:pPr>
            <a:endParaRPr lang="cs-CZ" altLang="cs-CZ" sz="2000">
              <a:solidFill>
                <a:srgbClr val="000000"/>
              </a:solidFill>
              <a:latin typeface="Calibri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  <a:buFontTx/>
              <a:buNone/>
            </a:pPr>
            <a:r>
              <a:rPr lang="cs-CZ" altLang="cs-CZ" sz="2000">
                <a:solidFill>
                  <a:srgbClr val="000000"/>
                </a:solidFill>
                <a:latin typeface="Calibri" pitchFamily="34" charset="0"/>
              </a:rPr>
              <a:t> </a:t>
            </a:r>
          </a:p>
          <a:p>
            <a:pPr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  <a:buFontTx/>
              <a:buNone/>
            </a:pPr>
            <a:r>
              <a:rPr lang="cs-CZ" altLang="cs-CZ" sz="2000">
                <a:solidFill>
                  <a:srgbClr val="000000"/>
                </a:solidFill>
                <a:latin typeface="Calibri" pitchFamily="34" charset="0"/>
              </a:rPr>
              <a:t> </a:t>
            </a:r>
          </a:p>
        </p:txBody>
      </p:sp>
      <p:sp>
        <p:nvSpPr>
          <p:cNvPr id="25606" name="Text Box 5"/>
          <p:cNvSpPr txBox="1">
            <a:spLocks noChangeArrowheads="1"/>
          </p:cNvSpPr>
          <p:nvPr/>
        </p:nvSpPr>
        <p:spPr bwMode="auto">
          <a:xfrm>
            <a:off x="6553200" y="6356350"/>
            <a:ext cx="2133600" cy="363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eaLnBrk="1" hangingPunct="1">
              <a:lnSpc>
                <a:spcPct val="100000"/>
              </a:lnSpc>
              <a:buClrTx/>
              <a:buFontTx/>
              <a:buNone/>
            </a:pPr>
            <a:fld id="{0410D001-3A10-4B99-BF88-36DB6CC43B27}" type="slidenum">
              <a:rPr lang="cs-CZ" altLang="cs-CZ">
                <a:solidFill>
                  <a:srgbClr val="000000"/>
                </a:solidFill>
                <a:latin typeface="Calibri" pitchFamily="34" charset="0"/>
              </a:rPr>
              <a:pPr eaLnBrk="1" hangingPunct="1">
                <a:lnSpc>
                  <a:spcPct val="100000"/>
                </a:lnSpc>
                <a:buClrTx/>
                <a:buFontTx/>
                <a:buNone/>
              </a:pPr>
              <a:t>8</a:t>
            </a:fld>
            <a:endParaRPr lang="cs-CZ" altLang="cs-CZ">
              <a:solidFill>
                <a:srgbClr val="000000"/>
              </a:solidFill>
              <a:latin typeface="Calibri" pitchFamily="34" charset="0"/>
            </a:endParaRPr>
          </a:p>
        </p:txBody>
      </p:sp>
      <p:pic>
        <p:nvPicPr>
          <p:cNvPr id="25607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0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5608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2763" y="6116638"/>
            <a:ext cx="3036887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5609" name="Rectangle 8"/>
          <p:cNvSpPr>
            <a:spLocks noChangeArrowheads="1"/>
          </p:cNvSpPr>
          <p:nvPr/>
        </p:nvSpPr>
        <p:spPr bwMode="auto">
          <a:xfrm>
            <a:off x="647700" y="1079500"/>
            <a:ext cx="7775575" cy="4679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5000" rIns="90000" bIns="45000"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eaLnBrk="1" hangingPunct="1">
              <a:lnSpc>
                <a:spcPct val="100000"/>
              </a:lnSpc>
              <a:buClrTx/>
              <a:buFontTx/>
              <a:buNone/>
            </a:pPr>
            <a:r>
              <a:rPr lang="cs-CZ" altLang="cs-CZ" sz="3200" b="1" dirty="0">
                <a:solidFill>
                  <a:srgbClr val="000000"/>
                </a:solidFill>
                <a:latin typeface="Calibri" pitchFamily="34" charset="0"/>
              </a:rPr>
              <a:t>Souhrn učiva</a:t>
            </a:r>
          </a:p>
          <a:p>
            <a:pPr eaLnBrk="1" hangingPunct="1">
              <a:lnSpc>
                <a:spcPct val="100000"/>
              </a:lnSpc>
              <a:buClrTx/>
              <a:buFontTx/>
              <a:buNone/>
            </a:pPr>
            <a:endParaRPr lang="cs-CZ" altLang="cs-CZ" sz="3200" b="1" dirty="0">
              <a:solidFill>
                <a:srgbClr val="000000"/>
              </a:solidFill>
              <a:latin typeface="Calibri" pitchFamily="34" charset="0"/>
            </a:endParaRPr>
          </a:p>
          <a:p>
            <a:pPr eaLnBrk="1" hangingPunct="1">
              <a:lnSpc>
                <a:spcPct val="100000"/>
              </a:lnSpc>
              <a:buClrTx/>
              <a:buFontTx/>
              <a:buNone/>
            </a:pPr>
            <a:r>
              <a:rPr lang="cs-CZ" altLang="cs-CZ" sz="2000" dirty="0">
                <a:solidFill>
                  <a:srgbClr val="000000"/>
                </a:solidFill>
                <a:latin typeface="Calibri" pitchFamily="34" charset="0"/>
              </a:rPr>
              <a:t>1</a:t>
            </a:r>
            <a:r>
              <a:rPr lang="cs-CZ" altLang="cs-CZ" sz="2000" dirty="0" smtClean="0">
                <a:solidFill>
                  <a:srgbClr val="000000"/>
                </a:solidFill>
                <a:latin typeface="Calibri" pitchFamily="34" charset="0"/>
              </a:rPr>
              <a:t>. Jak vzniká svar.</a:t>
            </a:r>
          </a:p>
          <a:p>
            <a:pPr eaLnBrk="1" hangingPunct="1">
              <a:lnSpc>
                <a:spcPct val="100000"/>
              </a:lnSpc>
              <a:buClrTx/>
              <a:buFontTx/>
              <a:buNone/>
            </a:pPr>
            <a:r>
              <a:rPr lang="cs-CZ" altLang="cs-CZ" sz="2000" dirty="0">
                <a:solidFill>
                  <a:srgbClr val="000000"/>
                </a:solidFill>
                <a:latin typeface="Calibri" pitchFamily="34" charset="0"/>
              </a:rPr>
              <a:t>2</a:t>
            </a:r>
            <a:r>
              <a:rPr lang="cs-CZ" altLang="cs-CZ" sz="2000" dirty="0" smtClean="0">
                <a:solidFill>
                  <a:srgbClr val="000000"/>
                </a:solidFill>
                <a:latin typeface="Calibri" pitchFamily="34" charset="0"/>
              </a:rPr>
              <a:t>. Jaké znáte druhy svarů.</a:t>
            </a:r>
          </a:p>
          <a:p>
            <a:pPr eaLnBrk="1" hangingPunct="1">
              <a:lnSpc>
                <a:spcPct val="100000"/>
              </a:lnSpc>
              <a:buClrTx/>
              <a:buFontTx/>
              <a:buNone/>
            </a:pPr>
            <a:r>
              <a:rPr lang="cs-CZ" altLang="cs-CZ" sz="2000" dirty="0" smtClean="0">
                <a:solidFill>
                  <a:srgbClr val="000000"/>
                </a:solidFill>
                <a:latin typeface="Calibri" pitchFamily="34" charset="0"/>
              </a:rPr>
              <a:t>3. Co znamená svařování vpřed, výhody, nedostatky.</a:t>
            </a:r>
          </a:p>
          <a:p>
            <a:pPr eaLnBrk="1" hangingPunct="1">
              <a:lnSpc>
                <a:spcPct val="100000"/>
              </a:lnSpc>
              <a:buClrTx/>
              <a:buFontTx/>
              <a:buNone/>
            </a:pPr>
            <a:r>
              <a:rPr lang="cs-CZ" altLang="cs-CZ" sz="2000" dirty="0" smtClean="0">
                <a:solidFill>
                  <a:srgbClr val="000000"/>
                </a:solidFill>
                <a:latin typeface="Calibri" pitchFamily="34" charset="0"/>
              </a:rPr>
              <a:t>4. Co znamená svařování vzad, výhody, nedostatky.</a:t>
            </a:r>
          </a:p>
          <a:p>
            <a:pPr eaLnBrk="1" hangingPunct="1">
              <a:lnSpc>
                <a:spcPct val="100000"/>
              </a:lnSpc>
              <a:buClrTx/>
              <a:buFontTx/>
              <a:buNone/>
            </a:pPr>
            <a:r>
              <a:rPr lang="cs-CZ" altLang="cs-CZ" sz="2000" dirty="0" smtClean="0">
                <a:solidFill>
                  <a:srgbClr val="000000"/>
                </a:solidFill>
                <a:latin typeface="Calibri" pitchFamily="34" charset="0"/>
              </a:rPr>
              <a:t>5. Jaké přídavné materiály se používají pro svařování plamenem.</a:t>
            </a:r>
          </a:p>
        </p:txBody>
      </p:sp>
      <p:sp>
        <p:nvSpPr>
          <p:cNvPr id="10" name="Nadpis 1"/>
          <p:cNvSpPr txBox="1">
            <a:spLocks/>
          </p:cNvSpPr>
          <p:nvPr/>
        </p:nvSpPr>
        <p:spPr>
          <a:xfrm>
            <a:off x="3203575" y="116632"/>
            <a:ext cx="5653088" cy="730250"/>
          </a:xfrm>
          <a:prstGeom prst="rect">
            <a:avLst/>
          </a:prstGeom>
        </p:spPr>
        <p:txBody>
          <a:bodyPr tIns="0" rtlCol="0">
            <a:normAutofit fontScale="90000"/>
          </a:bodyPr>
          <a:lstStyle>
            <a:lvl1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+mj-lt"/>
                <a:ea typeface="+mj-ea"/>
                <a:cs typeface="+mj-cs"/>
              </a:defRPr>
            </a:lvl1pPr>
            <a:lvl2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2pPr>
            <a:lvl3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3pPr>
            <a:lvl4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4pPr>
            <a:lvl5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5pPr>
            <a:lvl6pPr marL="25146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6pPr>
            <a:lvl7pPr marL="29718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7pPr>
            <a:lvl8pPr marL="34290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8pPr>
            <a:lvl9pPr marL="38862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9pPr>
          </a:lstStyle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kern="0" spc="20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kern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kern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kern="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Line 1"/>
          <p:cNvSpPr>
            <a:spLocks noChangeShapeType="1"/>
          </p:cNvSpPr>
          <p:nvPr/>
        </p:nvSpPr>
        <p:spPr bwMode="auto">
          <a:xfrm>
            <a:off x="0" y="900113"/>
            <a:ext cx="9144000" cy="1587"/>
          </a:xfrm>
          <a:prstGeom prst="line">
            <a:avLst/>
          </a:prstGeom>
          <a:noFill/>
          <a:ln w="15840">
            <a:solidFill>
              <a:srgbClr val="EA851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26627" name="Line 2"/>
          <p:cNvSpPr>
            <a:spLocks noChangeShapeType="1"/>
          </p:cNvSpPr>
          <p:nvPr/>
        </p:nvSpPr>
        <p:spPr bwMode="auto">
          <a:xfrm>
            <a:off x="0" y="6048375"/>
            <a:ext cx="9144000" cy="1588"/>
          </a:xfrm>
          <a:prstGeom prst="line">
            <a:avLst/>
          </a:prstGeom>
          <a:noFill/>
          <a:ln w="15840">
            <a:solidFill>
              <a:srgbClr val="EA851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26629" name="Text Box 4"/>
          <p:cNvSpPr txBox="1">
            <a:spLocks noChangeArrowheads="1"/>
          </p:cNvSpPr>
          <p:nvPr/>
        </p:nvSpPr>
        <p:spPr bwMode="auto">
          <a:xfrm>
            <a:off x="457200" y="901701"/>
            <a:ext cx="8229600" cy="51685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  <a:buFontTx/>
              <a:buNone/>
            </a:pPr>
            <a:endParaRPr lang="cs-CZ" altLang="cs-CZ" sz="2000" dirty="0">
              <a:solidFill>
                <a:srgbClr val="000000"/>
              </a:solidFill>
              <a:latin typeface="Calibri" pitchFamily="34" charset="0"/>
              <a:hlinkClick r:id="rId3"/>
            </a:endParaRPr>
          </a:p>
        </p:txBody>
      </p:sp>
      <p:sp>
        <p:nvSpPr>
          <p:cNvPr id="26630" name="Text Box 5"/>
          <p:cNvSpPr txBox="1">
            <a:spLocks noChangeArrowheads="1"/>
          </p:cNvSpPr>
          <p:nvPr/>
        </p:nvSpPr>
        <p:spPr bwMode="auto">
          <a:xfrm>
            <a:off x="6553200" y="6356350"/>
            <a:ext cx="2133600" cy="363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eaLnBrk="1" hangingPunct="1">
              <a:lnSpc>
                <a:spcPct val="100000"/>
              </a:lnSpc>
              <a:buClrTx/>
              <a:buFontTx/>
              <a:buNone/>
            </a:pPr>
            <a:fld id="{6FF42623-A97F-408B-A4B6-55030358201E}" type="slidenum">
              <a:rPr lang="cs-CZ" altLang="cs-CZ">
                <a:solidFill>
                  <a:srgbClr val="000000"/>
                </a:solidFill>
                <a:latin typeface="Calibri" pitchFamily="34" charset="0"/>
              </a:rPr>
              <a:pPr eaLnBrk="1" hangingPunct="1">
                <a:lnSpc>
                  <a:spcPct val="100000"/>
                </a:lnSpc>
                <a:buClrTx/>
                <a:buFontTx/>
                <a:buNone/>
              </a:pPr>
              <a:t>9</a:t>
            </a:fld>
            <a:endParaRPr lang="cs-CZ" altLang="cs-CZ">
              <a:solidFill>
                <a:srgbClr val="000000"/>
              </a:solidFill>
              <a:latin typeface="Calibri" pitchFamily="34" charset="0"/>
            </a:endParaRPr>
          </a:p>
        </p:txBody>
      </p:sp>
      <p:pic>
        <p:nvPicPr>
          <p:cNvPr id="26631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0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6632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2763" y="6116638"/>
            <a:ext cx="3036887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6633" name="Rectangle 8"/>
          <p:cNvSpPr>
            <a:spLocks noChangeArrowheads="1"/>
          </p:cNvSpPr>
          <p:nvPr/>
        </p:nvSpPr>
        <p:spPr bwMode="auto">
          <a:xfrm>
            <a:off x="457200" y="901701"/>
            <a:ext cx="8435975" cy="51466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5000" rIns="90000" bIns="45000"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eaLnBrk="1" hangingPunct="1">
              <a:lnSpc>
                <a:spcPct val="100000"/>
              </a:lnSpc>
              <a:buClrTx/>
              <a:buFontTx/>
              <a:buNone/>
            </a:pPr>
            <a:r>
              <a:rPr lang="cs-CZ" altLang="cs-CZ" sz="3200" b="1" dirty="0">
                <a:solidFill>
                  <a:srgbClr val="000000"/>
                </a:solidFill>
                <a:latin typeface="Calibri" pitchFamily="34" charset="0"/>
              </a:rPr>
              <a:t>Použité </a:t>
            </a:r>
            <a:r>
              <a:rPr lang="cs-CZ" altLang="cs-CZ" sz="3200" b="1" dirty="0" smtClean="0">
                <a:solidFill>
                  <a:srgbClr val="000000"/>
                </a:solidFill>
                <a:latin typeface="Calibri" pitchFamily="34" charset="0"/>
              </a:rPr>
              <a:t>zdroje</a:t>
            </a:r>
          </a:p>
          <a:p>
            <a:pPr eaLnBrk="1" hangingPunct="1">
              <a:lnSpc>
                <a:spcPct val="100000"/>
              </a:lnSpc>
              <a:buClrTx/>
              <a:buFontTx/>
              <a:buNone/>
            </a:pPr>
            <a:endParaRPr lang="cs-CZ" altLang="cs-CZ" sz="2000" b="1" dirty="0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hangingPunct="1">
              <a:lnSpc>
                <a:spcPct val="100000"/>
              </a:lnSpc>
              <a:buClrTx/>
              <a:buFontTx/>
              <a:buNone/>
            </a:pPr>
            <a:r>
              <a:rPr lang="cs-CZ" altLang="cs-CZ" sz="2000" dirty="0">
                <a:solidFill>
                  <a:srgbClr val="000000"/>
                </a:solidFill>
                <a:latin typeface="Calibri" pitchFamily="34" charset="0"/>
              </a:rPr>
              <a:t>AUTOR NEUVEDEN. seznam [online]. [cit. </a:t>
            </a:r>
            <a:r>
              <a:rPr lang="cs-CZ" altLang="cs-CZ" sz="2000" dirty="0" smtClean="0">
                <a:solidFill>
                  <a:srgbClr val="000000"/>
                </a:solidFill>
                <a:latin typeface="Calibri" pitchFamily="34" charset="0"/>
              </a:rPr>
              <a:t>8.2.2014</a:t>
            </a:r>
            <a:r>
              <a:rPr lang="cs-CZ" altLang="cs-CZ" sz="2000" dirty="0">
                <a:solidFill>
                  <a:srgbClr val="000000"/>
                </a:solidFill>
                <a:latin typeface="Calibri" pitchFamily="34" charset="0"/>
              </a:rPr>
              <a:t>]. Dostupný na WWW: </a:t>
            </a:r>
            <a:endParaRPr lang="cs-CZ" altLang="cs-CZ" sz="2000" dirty="0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hangingPunct="1">
              <a:lnSpc>
                <a:spcPct val="100000"/>
              </a:lnSpc>
              <a:buClrTx/>
              <a:buFontTx/>
              <a:buNone/>
            </a:pPr>
            <a:r>
              <a:rPr lang="cs-CZ" altLang="cs-CZ" sz="2000" dirty="0" smtClean="0">
                <a:solidFill>
                  <a:srgbClr val="000000"/>
                </a:solidFill>
                <a:latin typeface="Calibri" pitchFamily="34" charset="0"/>
                <a:hlinkClick r:id="rId6"/>
              </a:rPr>
              <a:t>http</a:t>
            </a:r>
            <a:r>
              <a:rPr lang="cs-CZ" altLang="cs-CZ" sz="2000" dirty="0">
                <a:solidFill>
                  <a:srgbClr val="000000"/>
                </a:solidFill>
                <a:latin typeface="Calibri" pitchFamily="34" charset="0"/>
                <a:hlinkClick r:id="rId6"/>
              </a:rPr>
              <a:t>://</a:t>
            </a:r>
            <a:r>
              <a:rPr lang="cs-CZ" altLang="cs-CZ" sz="2000" dirty="0" smtClean="0">
                <a:solidFill>
                  <a:srgbClr val="000000"/>
                </a:solidFill>
                <a:latin typeface="Calibri" pitchFamily="34" charset="0"/>
                <a:hlinkClick r:id="rId6"/>
              </a:rPr>
              <a:t>vlasac.wz.cz/technologie.htm</a:t>
            </a:r>
            <a:endParaRPr lang="cs-CZ" altLang="cs-CZ" sz="2000" dirty="0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hangingPunct="1">
              <a:lnSpc>
                <a:spcPct val="100000"/>
              </a:lnSpc>
              <a:buClrTx/>
              <a:buFontTx/>
              <a:buNone/>
            </a:pPr>
            <a:r>
              <a:rPr lang="cs-CZ" altLang="cs-CZ" sz="2000" dirty="0">
                <a:solidFill>
                  <a:srgbClr val="000000"/>
                </a:solidFill>
                <a:latin typeface="Calibri" pitchFamily="34" charset="0"/>
              </a:rPr>
              <a:t>AUTOR NEUVEDEN. seznam [online]. [cit. </a:t>
            </a:r>
            <a:r>
              <a:rPr lang="cs-CZ" altLang="cs-CZ" sz="2000" dirty="0" smtClean="0">
                <a:solidFill>
                  <a:srgbClr val="000000"/>
                </a:solidFill>
                <a:latin typeface="Calibri" pitchFamily="34" charset="0"/>
              </a:rPr>
              <a:t>8.2.2014</a:t>
            </a:r>
            <a:r>
              <a:rPr lang="cs-CZ" altLang="cs-CZ" sz="2000" dirty="0">
                <a:solidFill>
                  <a:srgbClr val="000000"/>
                </a:solidFill>
                <a:latin typeface="Calibri" pitchFamily="34" charset="0"/>
              </a:rPr>
              <a:t>]. Dostupný na WWW: </a:t>
            </a:r>
            <a:endParaRPr lang="cs-CZ" altLang="cs-CZ" sz="2000" dirty="0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hangingPunct="1">
              <a:lnSpc>
                <a:spcPct val="100000"/>
              </a:lnSpc>
              <a:buClrTx/>
              <a:buFontTx/>
              <a:buNone/>
            </a:pPr>
            <a:r>
              <a:rPr lang="cs-CZ" altLang="cs-CZ" sz="2000" dirty="0" smtClean="0">
                <a:solidFill>
                  <a:srgbClr val="000000"/>
                </a:solidFill>
                <a:latin typeface="Calibri" pitchFamily="34" charset="0"/>
                <a:hlinkClick r:id="rId7"/>
              </a:rPr>
              <a:t>www.designedu.cz</a:t>
            </a:r>
            <a:endParaRPr lang="cs-CZ" altLang="cs-CZ" sz="2000" dirty="0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hangingPunct="1">
              <a:lnSpc>
                <a:spcPct val="100000"/>
              </a:lnSpc>
              <a:buClrTx/>
              <a:buFontTx/>
              <a:buNone/>
            </a:pPr>
            <a:r>
              <a:rPr lang="cs-CZ" altLang="cs-CZ" sz="2000" dirty="0">
                <a:solidFill>
                  <a:srgbClr val="000000"/>
                </a:solidFill>
                <a:latin typeface="Calibri" pitchFamily="34" charset="0"/>
              </a:rPr>
              <a:t>AUTOR NEUVEDEN. seznam [online]. [cit. 8</a:t>
            </a:r>
            <a:r>
              <a:rPr lang="cs-CZ" altLang="cs-CZ" sz="2000" dirty="0" smtClean="0">
                <a:solidFill>
                  <a:srgbClr val="000000"/>
                </a:solidFill>
                <a:latin typeface="Calibri" pitchFamily="34" charset="0"/>
              </a:rPr>
              <a:t>.2.2014</a:t>
            </a:r>
            <a:r>
              <a:rPr lang="cs-CZ" altLang="cs-CZ" sz="2000" dirty="0">
                <a:solidFill>
                  <a:srgbClr val="000000"/>
                </a:solidFill>
                <a:latin typeface="Calibri" pitchFamily="34" charset="0"/>
              </a:rPr>
              <a:t>]. Dostupný na WWW: </a:t>
            </a:r>
            <a:endParaRPr lang="cs-CZ" altLang="cs-CZ" sz="2000" dirty="0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hangingPunct="1">
              <a:lnSpc>
                <a:spcPct val="100000"/>
              </a:lnSpc>
              <a:buClrTx/>
              <a:buFontTx/>
              <a:buNone/>
            </a:pPr>
            <a:r>
              <a:rPr lang="cs-CZ" altLang="cs-CZ" sz="2000" dirty="0" smtClean="0">
                <a:solidFill>
                  <a:srgbClr val="000000"/>
                </a:solidFill>
                <a:latin typeface="Calibri" pitchFamily="34" charset="0"/>
                <a:hlinkClick r:id="rId8"/>
              </a:rPr>
              <a:t>http</a:t>
            </a:r>
            <a:r>
              <a:rPr lang="cs-CZ" altLang="cs-CZ" sz="2000" dirty="0">
                <a:solidFill>
                  <a:srgbClr val="000000"/>
                </a:solidFill>
                <a:latin typeface="Calibri" pitchFamily="34" charset="0"/>
                <a:hlinkClick r:id="rId8"/>
              </a:rPr>
              <a:t>://</a:t>
            </a:r>
            <a:r>
              <a:rPr lang="cs-CZ" altLang="cs-CZ" sz="2000" dirty="0" smtClean="0">
                <a:solidFill>
                  <a:srgbClr val="000000"/>
                </a:solidFill>
                <a:latin typeface="Calibri" pitchFamily="34" charset="0"/>
                <a:hlinkClick r:id="rId8"/>
              </a:rPr>
              <a:t>www.domzo13.cz/dokumenty/vyuka/svar_skoly/technologie_plamen.ppt</a:t>
            </a:r>
            <a:endParaRPr lang="cs-CZ" altLang="cs-CZ" sz="2000" dirty="0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hangingPunct="1">
              <a:lnSpc>
                <a:spcPct val="100000"/>
              </a:lnSpc>
              <a:buClrTx/>
              <a:buFontTx/>
              <a:buNone/>
            </a:pPr>
            <a:r>
              <a:rPr lang="cs-CZ" altLang="cs-CZ" sz="2000" dirty="0">
                <a:solidFill>
                  <a:srgbClr val="000000"/>
                </a:solidFill>
                <a:latin typeface="Calibri" pitchFamily="34" charset="0"/>
              </a:rPr>
              <a:t>AUTOR NEUVEDEN. seznam [online]. [cit. </a:t>
            </a:r>
            <a:r>
              <a:rPr lang="cs-CZ" altLang="cs-CZ" sz="2000" dirty="0" smtClean="0">
                <a:solidFill>
                  <a:srgbClr val="000000"/>
                </a:solidFill>
                <a:latin typeface="Calibri" pitchFamily="34" charset="0"/>
              </a:rPr>
              <a:t>8.2.2014</a:t>
            </a:r>
            <a:r>
              <a:rPr lang="cs-CZ" altLang="cs-CZ" sz="2000" dirty="0">
                <a:solidFill>
                  <a:srgbClr val="000000"/>
                </a:solidFill>
                <a:latin typeface="Calibri" pitchFamily="34" charset="0"/>
              </a:rPr>
              <a:t>]. Dostupný na WWW</a:t>
            </a:r>
            <a:r>
              <a:rPr lang="cs-CZ" altLang="cs-CZ" sz="2000" dirty="0" smtClean="0">
                <a:solidFill>
                  <a:srgbClr val="000000"/>
                </a:solidFill>
                <a:latin typeface="Calibri" pitchFamily="34" charset="0"/>
              </a:rPr>
              <a:t>:</a:t>
            </a:r>
          </a:p>
          <a:p>
            <a:pPr eaLnBrk="1" hangingPunct="1">
              <a:lnSpc>
                <a:spcPct val="100000"/>
              </a:lnSpc>
              <a:buClrTx/>
              <a:buFontTx/>
              <a:buNone/>
            </a:pPr>
            <a:r>
              <a:rPr lang="cs-CZ" altLang="cs-CZ" sz="2000" dirty="0" smtClean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altLang="cs-CZ" sz="2000" dirty="0">
                <a:solidFill>
                  <a:srgbClr val="000000"/>
                </a:solidFill>
                <a:latin typeface="Calibri" pitchFamily="34" charset="0"/>
                <a:hlinkClick r:id="rId9"/>
              </a:rPr>
              <a:t>http://</a:t>
            </a:r>
            <a:r>
              <a:rPr lang="cs-CZ" altLang="cs-CZ" sz="2000" dirty="0" smtClean="0">
                <a:solidFill>
                  <a:srgbClr val="000000"/>
                </a:solidFill>
                <a:latin typeface="Calibri" pitchFamily="34" charset="0"/>
                <a:hlinkClick r:id="rId9"/>
              </a:rPr>
              <a:t>www.krakowelding-eshop.cz/category/pridavne-svarovaci-materialy/</a:t>
            </a:r>
            <a:endParaRPr lang="cs-CZ" altLang="cs-CZ" sz="2000" dirty="0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hangingPunct="1">
              <a:lnSpc>
                <a:spcPct val="100000"/>
              </a:lnSpc>
              <a:buClrTx/>
              <a:buFontTx/>
              <a:buNone/>
            </a:pPr>
            <a:endParaRPr lang="cs-CZ" altLang="cs-CZ" sz="2000" dirty="0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hangingPunct="1">
              <a:lnSpc>
                <a:spcPct val="100000"/>
              </a:lnSpc>
              <a:buClrTx/>
              <a:buFontTx/>
              <a:buNone/>
            </a:pPr>
            <a:endParaRPr lang="cs-CZ" altLang="cs-CZ" sz="2000" dirty="0" smtClean="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10" name="Nadpis 1"/>
          <p:cNvSpPr txBox="1">
            <a:spLocks/>
          </p:cNvSpPr>
          <p:nvPr/>
        </p:nvSpPr>
        <p:spPr>
          <a:xfrm>
            <a:off x="3203575" y="116632"/>
            <a:ext cx="5653088" cy="730250"/>
          </a:xfrm>
          <a:prstGeom prst="rect">
            <a:avLst/>
          </a:prstGeom>
        </p:spPr>
        <p:txBody>
          <a:bodyPr tIns="0" rtlCol="0">
            <a:normAutofit fontScale="90000"/>
          </a:bodyPr>
          <a:lstStyle>
            <a:lvl1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+mj-lt"/>
                <a:ea typeface="+mj-ea"/>
                <a:cs typeface="+mj-cs"/>
              </a:defRPr>
            </a:lvl1pPr>
            <a:lvl2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2pPr>
            <a:lvl3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3pPr>
            <a:lvl4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4pPr>
            <a:lvl5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5pPr>
            <a:lvl6pPr marL="25146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6pPr>
            <a:lvl7pPr marL="29718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7pPr>
            <a:lvl8pPr marL="34290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8pPr>
            <a:lvl9pPr marL="38862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9pPr>
          </a:lstStyle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kern="0" spc="20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kern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kern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kern="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Motiv systému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Motiv systému Office">
      <a:majorFont>
        <a:latin typeface="Calibri"/>
        <a:ea typeface="Microsoft YaHei"/>
        <a:cs typeface=""/>
      </a:majorFont>
      <a:minorFont>
        <a:latin typeface="Calibri"/>
        <a:ea typeface="Microsoft YaHei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altLang="cs-CZ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Microsoft YaHei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altLang="cs-CZ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Microsoft YaHei" charset="-122"/>
          </a:defRPr>
        </a:defPPr>
      </a:lstStyle>
    </a:lnDef>
  </a:objectDefaults>
  <a:extraClrSchemeLst>
    <a:extraClrScheme>
      <a:clrScheme name="Motiv systému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ystému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tiv systému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ystému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ystému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ystému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ystému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Motiv systému Office">
  <a:themeElements>
    <a:clrScheme name="Motiv systému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Motiv systému Office">
      <a:majorFont>
        <a:latin typeface="Calibri"/>
        <a:ea typeface="Microsoft YaHei"/>
        <a:cs typeface=""/>
      </a:majorFont>
      <a:minorFont>
        <a:latin typeface="Calibri"/>
        <a:ea typeface="Microsoft YaHei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altLang="cs-CZ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Microsoft YaHei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altLang="cs-CZ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Microsoft YaHei" charset="-122"/>
          </a:defRPr>
        </a:defPPr>
      </a:lstStyle>
    </a:lnDef>
  </a:objectDefaults>
  <a:extraClrSchemeLst>
    <a:extraClrScheme>
      <a:clrScheme name="Motiv systému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ystému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tiv systému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ystému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ystému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ystému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ystému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Motiv systém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37278</TotalTime>
  <Words>530</Words>
  <Application>Microsoft Office PowerPoint</Application>
  <PresentationFormat>Předvádění na obrazovce (4:3)</PresentationFormat>
  <Paragraphs>118</Paragraphs>
  <Slides>9</Slides>
  <Notes>9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9</vt:i4>
      </vt:variant>
    </vt:vector>
  </HeadingPairs>
  <TitlesOfParts>
    <vt:vector size="11" baseType="lpstr">
      <vt:lpstr>Motiv systému Office</vt:lpstr>
      <vt:lpstr>1_Motiv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STŘEDNÍ ŠKOLA STAVEBNÍ A TECHNICKÁ Ústí nad Labem, Čelakovského 5, příspěvková organizace Páteřní škola Ústeckého kraje</dc:title>
  <dc:creator>Naděžda Křížová, Ing.</dc:creator>
  <cp:lastModifiedBy>Milan</cp:lastModifiedBy>
  <cp:revision>198</cp:revision>
  <cp:lastPrinted>1601-01-01T00:00:00Z</cp:lastPrinted>
  <dcterms:created xsi:type="dcterms:W3CDTF">1601-01-01T00:00:00Z</dcterms:created>
  <dcterms:modified xsi:type="dcterms:W3CDTF">2014-02-09T14:09:52Z</dcterms:modified>
</cp:coreProperties>
</file>