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32070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888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50840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53246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77652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49171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60741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39842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9374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52665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08246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053703-F610-467C-B491-79E5B55AB7B5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5B0BE3-F2A6-4B53-A2A1-0A2979143D5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145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3096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5456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Ingrid </a:t>
            </a:r>
            <a:r>
              <a:rPr lang="cs-CZ" sz="1800" b="1" dirty="0">
                <a:latin typeface="Arial" charset="0"/>
              </a:rPr>
              <a:t>Pazderová			L1 </a:t>
            </a:r>
            <a:r>
              <a:rPr lang="cs-CZ" sz="1800" b="1" dirty="0" smtClean="0">
                <a:latin typeface="Arial" charset="0"/>
              </a:rPr>
              <a:t>VY_32_INOVACE_05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 26.9.2013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8.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b="1" dirty="0"/>
              <a:t>Jazyk a jazyková komunikace, německý jazyk </a:t>
            </a:r>
            <a:r>
              <a:rPr lang="cs-CZ" sz="1800" b="1" dirty="0" smtClean="0"/>
              <a:t>– gramatika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Prezentace slouží k procvičení časování sloves </a:t>
            </a:r>
            <a:r>
              <a:rPr lang="cs-CZ" sz="1800" b="1" dirty="0" err="1" smtClean="0"/>
              <a:t>essen</a:t>
            </a:r>
            <a:r>
              <a:rPr lang="cs-CZ" sz="1800" b="1" dirty="0" smtClean="0"/>
              <a:t> a </a:t>
            </a:r>
            <a:r>
              <a:rPr lang="cs-CZ" sz="1800" b="1" dirty="0" err="1" smtClean="0"/>
              <a:t>trinken</a:t>
            </a:r>
            <a:r>
              <a:rPr lang="cs-CZ" sz="1800" b="1" dirty="0"/>
              <a:t> </a:t>
            </a:r>
            <a:r>
              <a:rPr lang="cs-CZ" sz="1800" b="1" dirty="0" smtClean="0"/>
              <a:t>a jejich použijí ve větách.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9200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Časování sloves</a:t>
            </a:r>
            <a:endParaRPr lang="de-D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89040"/>
            <a:ext cx="6400800" cy="175260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Slovesa </a:t>
            </a:r>
            <a:r>
              <a:rPr lang="cs-CZ" dirty="0" err="1" smtClean="0">
                <a:solidFill>
                  <a:schemeClr val="tx1"/>
                </a:solidFill>
              </a:rPr>
              <a:t>essen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und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trinken</a:t>
            </a:r>
            <a:endParaRPr lang="de-D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926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essen</a:t>
            </a:r>
            <a:r>
              <a:rPr lang="cs-CZ" dirty="0" smtClean="0"/>
              <a:t> - jíst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esse</a:t>
            </a:r>
            <a:r>
              <a:rPr lang="cs-CZ" dirty="0" smtClean="0"/>
              <a:t>			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			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esst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err="1" smtClean="0"/>
              <a:t>er,sie,es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	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3911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trinken</a:t>
            </a:r>
            <a:r>
              <a:rPr lang="cs-CZ" dirty="0" smtClean="0"/>
              <a:t> - pít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trinke</a:t>
            </a:r>
            <a:r>
              <a:rPr lang="cs-CZ" dirty="0" smtClean="0"/>
              <a:t>		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trinkst</a:t>
            </a:r>
            <a:r>
              <a:rPr lang="cs-CZ" dirty="0" smtClean="0"/>
              <a:t>		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trinkt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/>
              <a:t>trinkt</a:t>
            </a:r>
            <a:r>
              <a:rPr lang="cs-CZ" dirty="0" smtClean="0"/>
              <a:t>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6825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Bilde</a:t>
            </a:r>
            <a:r>
              <a:rPr lang="cs-CZ" dirty="0" smtClean="0"/>
              <a:t> </a:t>
            </a:r>
            <a:r>
              <a:rPr lang="cs-CZ" dirty="0" err="1" smtClean="0"/>
              <a:t>Sätze</a:t>
            </a:r>
            <a:r>
              <a:rPr lang="cs-CZ" dirty="0" smtClean="0"/>
              <a:t>. </a:t>
            </a:r>
            <a:r>
              <a:rPr lang="cs-CZ" dirty="0"/>
              <a:t>(</a:t>
            </a:r>
            <a:r>
              <a:rPr lang="cs-CZ" dirty="0" smtClean="0"/>
              <a:t>utvoř věty)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err="1" smtClean="0"/>
              <a:t>trinke</a:t>
            </a:r>
            <a:r>
              <a:rPr lang="cs-CZ" dirty="0" smtClean="0"/>
              <a:t> – </a:t>
            </a: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– </a:t>
            </a:r>
            <a:r>
              <a:rPr lang="cs-CZ" dirty="0" err="1" smtClean="0"/>
              <a:t>zum</a:t>
            </a:r>
            <a:r>
              <a:rPr lang="cs-CZ" dirty="0" smtClean="0"/>
              <a:t> – </a:t>
            </a:r>
            <a:r>
              <a:rPr lang="cs-CZ" dirty="0" err="1" smtClean="0"/>
              <a:t>Frühstück</a:t>
            </a:r>
            <a:r>
              <a:rPr lang="cs-CZ" dirty="0" smtClean="0"/>
              <a:t> – </a:t>
            </a:r>
            <a:r>
              <a:rPr lang="cs-CZ" dirty="0" err="1" smtClean="0"/>
              <a:t>Kaffee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Mittag</a:t>
            </a:r>
            <a:r>
              <a:rPr lang="cs-CZ" dirty="0" smtClean="0"/>
              <a:t> – </a:t>
            </a:r>
            <a:r>
              <a:rPr lang="cs-CZ" dirty="0" err="1" smtClean="0"/>
              <a:t>Suppe</a:t>
            </a:r>
            <a:r>
              <a:rPr lang="cs-CZ" dirty="0" smtClean="0"/>
              <a:t> – </a:t>
            </a:r>
            <a:r>
              <a:rPr lang="cs-CZ" dirty="0" err="1" smtClean="0"/>
              <a:t>isst</a:t>
            </a:r>
            <a:r>
              <a:rPr lang="cs-CZ" dirty="0" smtClean="0"/>
              <a:t> – </a:t>
            </a:r>
            <a:r>
              <a:rPr lang="cs-CZ" dirty="0"/>
              <a:t>E</a:t>
            </a:r>
            <a:r>
              <a:rPr lang="cs-CZ" dirty="0" smtClean="0"/>
              <a:t>r.</a:t>
            </a:r>
          </a:p>
          <a:p>
            <a:pPr marL="0" indent="0">
              <a:buNone/>
            </a:pPr>
            <a:r>
              <a:rPr lang="cs-CZ" dirty="0" err="1" smtClean="0"/>
              <a:t>trinke</a:t>
            </a:r>
            <a:r>
              <a:rPr lang="cs-CZ" dirty="0" smtClean="0"/>
              <a:t> – </a:t>
            </a: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– </a:t>
            </a:r>
            <a:r>
              <a:rPr lang="cs-CZ" dirty="0" err="1" smtClean="0"/>
              <a:t>Limonade</a:t>
            </a:r>
            <a:r>
              <a:rPr lang="cs-CZ" dirty="0" smtClean="0"/>
              <a:t> – </a:t>
            </a:r>
            <a:r>
              <a:rPr lang="cs-CZ" dirty="0" err="1" smtClean="0"/>
              <a:t>gern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im</a:t>
            </a:r>
            <a:r>
              <a:rPr lang="cs-CZ" dirty="0" smtClean="0"/>
              <a:t> Restaurant – </a:t>
            </a: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– </a:t>
            </a:r>
            <a:r>
              <a:rPr lang="cs-CZ" dirty="0" err="1" smtClean="0"/>
              <a:t>essen</a:t>
            </a:r>
            <a:r>
              <a:rPr lang="cs-CZ" dirty="0" smtClean="0"/>
              <a:t> – </a:t>
            </a:r>
            <a:r>
              <a:rPr lang="cs-CZ" dirty="0" err="1" smtClean="0"/>
              <a:t>oft</a:t>
            </a:r>
            <a:r>
              <a:rPr lang="cs-CZ" dirty="0" smtClean="0"/>
              <a:t> – </a:t>
            </a:r>
            <a:r>
              <a:rPr lang="cs-CZ" dirty="0" err="1" smtClean="0"/>
              <a:t>Schnitzel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Wochenende</a:t>
            </a:r>
            <a:r>
              <a:rPr lang="cs-CZ" dirty="0" smtClean="0"/>
              <a:t> – </a:t>
            </a: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– </a:t>
            </a:r>
            <a:r>
              <a:rPr lang="cs-CZ" dirty="0" err="1" smtClean="0"/>
              <a:t>Hänchen</a:t>
            </a:r>
            <a:r>
              <a:rPr lang="cs-CZ" dirty="0" smtClean="0"/>
              <a:t> – </a:t>
            </a:r>
            <a:r>
              <a:rPr lang="cs-CZ" dirty="0" err="1" smtClean="0"/>
              <a:t>essen</a:t>
            </a:r>
            <a:r>
              <a:rPr lang="cs-CZ" dirty="0" smtClean="0"/>
              <a:t>.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27047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Řešení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trinke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Frühstück</a:t>
            </a:r>
            <a:r>
              <a:rPr lang="cs-CZ" dirty="0" smtClean="0"/>
              <a:t> </a:t>
            </a:r>
            <a:r>
              <a:rPr lang="cs-CZ" dirty="0" err="1"/>
              <a:t>K</a:t>
            </a:r>
            <a:r>
              <a:rPr lang="cs-CZ" dirty="0" err="1" smtClean="0"/>
              <a:t>affee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isst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Mittag</a:t>
            </a:r>
            <a:r>
              <a:rPr lang="cs-CZ" dirty="0" smtClean="0"/>
              <a:t> </a:t>
            </a:r>
            <a:r>
              <a:rPr lang="cs-CZ" dirty="0" err="1" smtClean="0"/>
              <a:t>Suppe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trinke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Limonade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Schnitzel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Restaurant.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Wochenende</a:t>
            </a:r>
            <a:r>
              <a:rPr lang="cs-CZ" dirty="0" smtClean="0"/>
              <a:t> </a:t>
            </a:r>
            <a:r>
              <a:rPr lang="cs-CZ" dirty="0" err="1" smtClean="0"/>
              <a:t>Hänchen</a:t>
            </a:r>
            <a:r>
              <a:rPr lang="cs-CZ" dirty="0" smtClean="0"/>
              <a:t>.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74883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Antwortet</a:t>
            </a:r>
            <a:r>
              <a:rPr lang="cs-CZ" dirty="0" smtClean="0"/>
              <a:t>. Odpovězte.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Wochenende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trinkst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Frühstück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trinkst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Frühstück</a:t>
            </a:r>
            <a:r>
              <a:rPr lang="cs-CZ" dirty="0" smtClean="0"/>
              <a:t>?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715552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187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Časování sloves</vt:lpstr>
      <vt:lpstr>essen - jíst</vt:lpstr>
      <vt:lpstr>trinken - pít</vt:lpstr>
      <vt:lpstr>Bilde Sätze. (utvoř věty)</vt:lpstr>
      <vt:lpstr>Řešení</vt:lpstr>
      <vt:lpstr>Antwortet. Odpovězte.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sloves</dc:title>
  <dc:creator>Ingrid Pazderová</dc:creator>
  <cp:lastModifiedBy>František Bret</cp:lastModifiedBy>
  <cp:revision>7</cp:revision>
  <dcterms:created xsi:type="dcterms:W3CDTF">2013-10-24T05:13:27Z</dcterms:created>
  <dcterms:modified xsi:type="dcterms:W3CDTF">2014-01-09T07:49:17Z</dcterms:modified>
</cp:coreProperties>
</file>