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6" r:id="rId4"/>
    <p:sldId id="257" r:id="rId5"/>
    <p:sldId id="258" r:id="rId6"/>
    <p:sldId id="259" r:id="rId7"/>
    <p:sldId id="260" r:id="rId8"/>
    <p:sldId id="264" r:id="rId9"/>
    <p:sldId id="265" r:id="rId10"/>
    <p:sldId id="266" r:id="rId11"/>
    <p:sldId id="268" r:id="rId12"/>
    <p:sldId id="269" r:id="rId13"/>
    <p:sldId id="270" r:id="rId14"/>
    <p:sldId id="27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354BD-AC2E-46C6-A2EB-E8FFEB0E1D72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6DE1F0-EDFA-45F8-B1AB-4DACBC42E1F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3775715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354BD-AC2E-46C6-A2EB-E8FFEB0E1D72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6DE1F0-EDFA-45F8-B1AB-4DACBC42E1F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574395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354BD-AC2E-46C6-A2EB-E8FFEB0E1D72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6DE1F0-EDFA-45F8-B1AB-4DACBC42E1F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86929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354BD-AC2E-46C6-A2EB-E8FFEB0E1D72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6DE1F0-EDFA-45F8-B1AB-4DACBC42E1F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822227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354BD-AC2E-46C6-A2EB-E8FFEB0E1D72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6DE1F0-EDFA-45F8-B1AB-4DACBC42E1F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8310494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354BD-AC2E-46C6-A2EB-E8FFEB0E1D72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6DE1F0-EDFA-45F8-B1AB-4DACBC42E1F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0417351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354BD-AC2E-46C6-A2EB-E8FFEB0E1D72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6DE1F0-EDFA-45F8-B1AB-4DACBC42E1F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648626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354BD-AC2E-46C6-A2EB-E8FFEB0E1D72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6DE1F0-EDFA-45F8-B1AB-4DACBC42E1F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286052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354BD-AC2E-46C6-A2EB-E8FFEB0E1D72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6DE1F0-EDFA-45F8-B1AB-4DACBC42E1F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375965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354BD-AC2E-46C6-A2EB-E8FFEB0E1D72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6DE1F0-EDFA-45F8-B1AB-4DACBC42E1F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0670741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354BD-AC2E-46C6-A2EB-E8FFEB0E1D72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6DE1F0-EDFA-45F8-B1AB-4DACBC42E1F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1489518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8354BD-AC2E-46C6-A2EB-E8FFEB0E1D72}" type="datetimeFigureOut">
              <a:rPr lang="de-DE" smtClean="0"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6DE1F0-EDFA-45F8-B1AB-4DACBC42E1F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202222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3096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Tel.řed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e-mail:skola@zsmojzir.cz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78917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Ingrid </a:t>
            </a:r>
            <a:r>
              <a:rPr lang="cs-CZ" sz="1800" b="1" dirty="0" smtClean="0">
                <a:latin typeface="Arial" charset="0"/>
              </a:rPr>
              <a:t>Pazderová	</a:t>
            </a:r>
            <a:r>
              <a:rPr lang="cs-CZ" sz="1800" b="1" dirty="0">
                <a:latin typeface="Arial" charset="0"/>
              </a:rPr>
              <a:t>	L1 </a:t>
            </a:r>
            <a:r>
              <a:rPr lang="cs-CZ" sz="1800" b="1" dirty="0" smtClean="0">
                <a:latin typeface="Arial" charset="0"/>
              </a:rPr>
              <a:t>VY_32_INOVACE_07</a:t>
            </a:r>
            <a:endParaRPr lang="cs-CZ" sz="18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Vytvořeno:  </a:t>
            </a:r>
            <a:r>
              <a:rPr lang="cs-CZ" sz="1800" b="1" dirty="0" smtClean="0"/>
              <a:t>27.9.2013</a:t>
            </a:r>
            <a:endParaRPr lang="cs-CZ" sz="1800" b="1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Ročník: 8.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</a:t>
            </a:r>
            <a:r>
              <a:rPr lang="cs-CZ" sz="1800" b="1" dirty="0"/>
              <a:t>Jazyk a jazyková komunikace, německý jazyk </a:t>
            </a:r>
            <a:r>
              <a:rPr lang="cs-CZ" sz="1800" b="1" dirty="0" smtClean="0"/>
              <a:t>– slovní zásoba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Anotace: Prezentace slouží k nácviku číslovek a jejich procvičení</a:t>
            </a:r>
            <a:r>
              <a:rPr lang="cs-CZ" sz="1800" b="1" dirty="0" smtClean="0"/>
              <a:t>.</a:t>
            </a:r>
          </a:p>
          <a:p>
            <a:pPr>
              <a:buFont typeface="Arial" charset="0"/>
              <a:buNone/>
            </a:pPr>
            <a:endParaRPr lang="cs-CZ" sz="1800" b="1" dirty="0"/>
          </a:p>
          <a:p>
            <a:pPr>
              <a:buFont typeface="Arial" charset="0"/>
              <a:buNone/>
            </a:pPr>
            <a:r>
              <a:rPr lang="cs-CZ" sz="1800" b="1" dirty="0" smtClean="0"/>
              <a:t>Použita galerie </a:t>
            </a:r>
            <a:r>
              <a:rPr lang="cs-CZ" sz="1800" b="1" smtClean="0"/>
              <a:t>Microsoft Office.</a:t>
            </a:r>
            <a:endParaRPr lang="cs-CZ" sz="1800" dirty="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02973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ČÍSLOVLKY</a:t>
            </a:r>
            <a:endParaRPr lang="de-DE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Lest </a:t>
            </a:r>
            <a:r>
              <a:rPr lang="cs-CZ" dirty="0" err="1" smtClean="0">
                <a:solidFill>
                  <a:schemeClr val="tx1"/>
                </a:solidFill>
              </a:rPr>
              <a:t>und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übersetzt</a:t>
            </a:r>
            <a:r>
              <a:rPr lang="cs-CZ" dirty="0" smtClean="0">
                <a:solidFill>
                  <a:schemeClr val="tx1"/>
                </a:solidFill>
              </a:rPr>
              <a:t>. Čtěte a přeložte.</a:t>
            </a:r>
            <a:endParaRPr lang="de-DE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1558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EINS</a:t>
            </a:r>
            <a:endParaRPr lang="de-DE" dirty="0"/>
          </a:p>
        </p:txBody>
      </p:sp>
      <p:sp>
        <p:nvSpPr>
          <p:cNvPr id="3" name="Krychle 2"/>
          <p:cNvSpPr/>
          <p:nvPr/>
        </p:nvSpPr>
        <p:spPr>
          <a:xfrm>
            <a:off x="3563888" y="2492896"/>
            <a:ext cx="2160240" cy="1872208"/>
          </a:xfrm>
          <a:prstGeom prst="cub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de-DE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39952" y="342900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5" name="Ovál 4"/>
          <p:cNvSpPr/>
          <p:nvPr/>
        </p:nvSpPr>
        <p:spPr>
          <a:xfrm>
            <a:off x="4265966" y="3521333"/>
            <a:ext cx="252028" cy="18466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37225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ZWEI</a:t>
            </a:r>
            <a:endParaRPr lang="de-DE" dirty="0"/>
          </a:p>
        </p:txBody>
      </p:sp>
      <p:sp>
        <p:nvSpPr>
          <p:cNvPr id="3" name="Krychle 2"/>
          <p:cNvSpPr/>
          <p:nvPr/>
        </p:nvSpPr>
        <p:spPr>
          <a:xfrm>
            <a:off x="3563888" y="2492896"/>
            <a:ext cx="2160240" cy="1872208"/>
          </a:xfrm>
          <a:prstGeom prst="cub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de-DE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3851920" y="3284984"/>
            <a:ext cx="1105272" cy="792088"/>
            <a:chOff x="3851920" y="3284984"/>
            <a:chExt cx="1105272" cy="792088"/>
          </a:xfrm>
        </p:grpSpPr>
        <p:sp>
          <p:nvSpPr>
            <p:cNvPr id="4" name="Ovál 3"/>
            <p:cNvSpPr/>
            <p:nvPr/>
          </p:nvSpPr>
          <p:spPr>
            <a:xfrm>
              <a:off x="3851920" y="3789040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" name="Ovál 5"/>
            <p:cNvSpPr/>
            <p:nvPr/>
          </p:nvSpPr>
          <p:spPr>
            <a:xfrm>
              <a:off x="4669160" y="3284984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978400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DREI</a:t>
            </a:r>
            <a:endParaRPr lang="de-DE" dirty="0"/>
          </a:p>
        </p:txBody>
      </p:sp>
      <p:sp>
        <p:nvSpPr>
          <p:cNvPr id="3" name="Krychle 2"/>
          <p:cNvSpPr/>
          <p:nvPr/>
        </p:nvSpPr>
        <p:spPr>
          <a:xfrm>
            <a:off x="3578455" y="2567282"/>
            <a:ext cx="2160240" cy="1872208"/>
          </a:xfrm>
          <a:prstGeom prst="cub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de-DE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3707904" y="3140968"/>
            <a:ext cx="1440160" cy="1080120"/>
            <a:chOff x="3707904" y="3140968"/>
            <a:chExt cx="1440160" cy="1080120"/>
          </a:xfrm>
        </p:grpSpPr>
        <p:sp>
          <p:nvSpPr>
            <p:cNvPr id="4" name="Ovál 3"/>
            <p:cNvSpPr/>
            <p:nvPr/>
          </p:nvSpPr>
          <p:spPr>
            <a:xfrm>
              <a:off x="3707904" y="3933056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" name="Ovál 4"/>
            <p:cNvSpPr/>
            <p:nvPr/>
          </p:nvSpPr>
          <p:spPr>
            <a:xfrm>
              <a:off x="4253702" y="3521254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" name="Ovál 5"/>
            <p:cNvSpPr/>
            <p:nvPr/>
          </p:nvSpPr>
          <p:spPr>
            <a:xfrm>
              <a:off x="4860032" y="3140968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4099467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VIER</a:t>
            </a:r>
            <a:endParaRPr lang="de-DE" dirty="0"/>
          </a:p>
        </p:txBody>
      </p:sp>
      <p:sp>
        <p:nvSpPr>
          <p:cNvPr id="3" name="Krychle 2"/>
          <p:cNvSpPr/>
          <p:nvPr/>
        </p:nvSpPr>
        <p:spPr>
          <a:xfrm>
            <a:off x="3563888" y="2492896"/>
            <a:ext cx="2160240" cy="1872208"/>
          </a:xfrm>
          <a:prstGeom prst="cub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de-DE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3796858" y="3284984"/>
            <a:ext cx="1121684" cy="898376"/>
            <a:chOff x="3796858" y="3284984"/>
            <a:chExt cx="1121684" cy="898376"/>
          </a:xfrm>
        </p:grpSpPr>
        <p:sp>
          <p:nvSpPr>
            <p:cNvPr id="4" name="Ovál 3"/>
            <p:cNvSpPr/>
            <p:nvPr/>
          </p:nvSpPr>
          <p:spPr>
            <a:xfrm>
              <a:off x="3797214" y="3895328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" name="Ovál 4"/>
            <p:cNvSpPr/>
            <p:nvPr/>
          </p:nvSpPr>
          <p:spPr>
            <a:xfrm>
              <a:off x="4630510" y="3284984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" name="Ovál 5"/>
            <p:cNvSpPr/>
            <p:nvPr/>
          </p:nvSpPr>
          <p:spPr>
            <a:xfrm>
              <a:off x="3796858" y="3284984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" name="Ovál 6"/>
            <p:cNvSpPr/>
            <p:nvPr/>
          </p:nvSpPr>
          <p:spPr>
            <a:xfrm>
              <a:off x="4616655" y="3895328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2606986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FÜNF</a:t>
            </a:r>
            <a:endParaRPr lang="de-DE" dirty="0"/>
          </a:p>
        </p:txBody>
      </p:sp>
      <p:sp>
        <p:nvSpPr>
          <p:cNvPr id="3" name="Krychle 2"/>
          <p:cNvSpPr/>
          <p:nvPr/>
        </p:nvSpPr>
        <p:spPr>
          <a:xfrm>
            <a:off x="3563888" y="2492896"/>
            <a:ext cx="2160240" cy="1872208"/>
          </a:xfrm>
          <a:prstGeom prst="cub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de-DE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796858" y="3284984"/>
            <a:ext cx="1121684" cy="898376"/>
            <a:chOff x="3796858" y="3284984"/>
            <a:chExt cx="1121684" cy="898376"/>
          </a:xfrm>
        </p:grpSpPr>
        <p:sp>
          <p:nvSpPr>
            <p:cNvPr id="4" name="Ovál 3"/>
            <p:cNvSpPr/>
            <p:nvPr/>
          </p:nvSpPr>
          <p:spPr>
            <a:xfrm>
              <a:off x="3797214" y="3895328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" name="Ovál 4"/>
            <p:cNvSpPr/>
            <p:nvPr/>
          </p:nvSpPr>
          <p:spPr>
            <a:xfrm>
              <a:off x="4630510" y="3284984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" name="Ovál 5"/>
            <p:cNvSpPr/>
            <p:nvPr/>
          </p:nvSpPr>
          <p:spPr>
            <a:xfrm>
              <a:off x="3796858" y="3284984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" name="Ovál 6"/>
            <p:cNvSpPr/>
            <p:nvPr/>
          </p:nvSpPr>
          <p:spPr>
            <a:xfrm>
              <a:off x="4616655" y="3895328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" name="Ovál 7"/>
            <p:cNvSpPr/>
            <p:nvPr/>
          </p:nvSpPr>
          <p:spPr>
            <a:xfrm>
              <a:off x="4216476" y="3662001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1817257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SECHS</a:t>
            </a:r>
            <a:endParaRPr lang="de-DE" dirty="0"/>
          </a:p>
        </p:txBody>
      </p:sp>
      <p:sp>
        <p:nvSpPr>
          <p:cNvPr id="3" name="Krychle 2"/>
          <p:cNvSpPr/>
          <p:nvPr/>
        </p:nvSpPr>
        <p:spPr>
          <a:xfrm>
            <a:off x="3563888" y="2492896"/>
            <a:ext cx="2376264" cy="2304256"/>
          </a:xfrm>
          <a:prstGeom prst="cub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de-DE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3797214" y="3217168"/>
            <a:ext cx="1098822" cy="1343241"/>
            <a:chOff x="3797214" y="3217168"/>
            <a:chExt cx="1098822" cy="1343241"/>
          </a:xfrm>
        </p:grpSpPr>
        <p:sp>
          <p:nvSpPr>
            <p:cNvPr id="4" name="Ovál 3"/>
            <p:cNvSpPr/>
            <p:nvPr/>
          </p:nvSpPr>
          <p:spPr>
            <a:xfrm>
              <a:off x="3803397" y="4272377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" name="Ovál 4"/>
            <p:cNvSpPr/>
            <p:nvPr/>
          </p:nvSpPr>
          <p:spPr>
            <a:xfrm>
              <a:off x="4608004" y="3217168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" name="Ovál 5"/>
            <p:cNvSpPr/>
            <p:nvPr/>
          </p:nvSpPr>
          <p:spPr>
            <a:xfrm>
              <a:off x="3803397" y="3217168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" name="Ovál 6"/>
            <p:cNvSpPr/>
            <p:nvPr/>
          </p:nvSpPr>
          <p:spPr>
            <a:xfrm>
              <a:off x="4608004" y="3717420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" name="Ovál 7"/>
            <p:cNvSpPr/>
            <p:nvPr/>
          </p:nvSpPr>
          <p:spPr>
            <a:xfrm>
              <a:off x="3797214" y="3717420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" name="Ovál 8"/>
            <p:cNvSpPr/>
            <p:nvPr/>
          </p:nvSpPr>
          <p:spPr>
            <a:xfrm>
              <a:off x="4608004" y="4263993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2638514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SIEBEN</a:t>
            </a:r>
            <a:endParaRPr lang="de-DE" dirty="0"/>
          </a:p>
        </p:txBody>
      </p:sp>
      <p:sp>
        <p:nvSpPr>
          <p:cNvPr id="3" name="Krychle 2"/>
          <p:cNvSpPr/>
          <p:nvPr/>
        </p:nvSpPr>
        <p:spPr>
          <a:xfrm>
            <a:off x="1359349" y="2422763"/>
            <a:ext cx="2160240" cy="1872208"/>
          </a:xfrm>
          <a:prstGeom prst="cub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de-DE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1619672" y="3053114"/>
            <a:ext cx="1121684" cy="898376"/>
            <a:chOff x="3796858" y="3284984"/>
            <a:chExt cx="1121684" cy="898376"/>
          </a:xfrm>
        </p:grpSpPr>
        <p:sp>
          <p:nvSpPr>
            <p:cNvPr id="4" name="Ovál 3"/>
            <p:cNvSpPr/>
            <p:nvPr/>
          </p:nvSpPr>
          <p:spPr>
            <a:xfrm>
              <a:off x="3797214" y="3895328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" name="Ovál 4"/>
            <p:cNvSpPr/>
            <p:nvPr/>
          </p:nvSpPr>
          <p:spPr>
            <a:xfrm>
              <a:off x="4630510" y="3284984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" name="Ovál 5"/>
            <p:cNvSpPr/>
            <p:nvPr/>
          </p:nvSpPr>
          <p:spPr>
            <a:xfrm>
              <a:off x="3796858" y="3284984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" name="Ovál 6"/>
            <p:cNvSpPr/>
            <p:nvPr/>
          </p:nvSpPr>
          <p:spPr>
            <a:xfrm>
              <a:off x="4616655" y="3895328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" name="Ovál 7"/>
            <p:cNvSpPr/>
            <p:nvPr/>
          </p:nvSpPr>
          <p:spPr>
            <a:xfrm>
              <a:off x="4216476" y="3662001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9" name="Krychle 8"/>
          <p:cNvSpPr/>
          <p:nvPr/>
        </p:nvSpPr>
        <p:spPr>
          <a:xfrm>
            <a:off x="3533266" y="2585150"/>
            <a:ext cx="2160240" cy="1872208"/>
          </a:xfrm>
          <a:prstGeom prst="cub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de-DE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3691493" y="3140968"/>
            <a:ext cx="1384385" cy="1098554"/>
            <a:chOff x="3763679" y="3140968"/>
            <a:chExt cx="1384385" cy="1098554"/>
          </a:xfrm>
        </p:grpSpPr>
        <p:sp>
          <p:nvSpPr>
            <p:cNvPr id="12" name="Ovál 11"/>
            <p:cNvSpPr/>
            <p:nvPr/>
          </p:nvSpPr>
          <p:spPr>
            <a:xfrm>
              <a:off x="3763679" y="3951490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4" name="Ovál 13"/>
            <p:cNvSpPr/>
            <p:nvPr/>
          </p:nvSpPr>
          <p:spPr>
            <a:xfrm>
              <a:off x="4860032" y="3140968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4260347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8586" y="260648"/>
            <a:ext cx="8229600" cy="11430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ACHT</a:t>
            </a:r>
            <a:endParaRPr lang="de-DE" dirty="0"/>
          </a:p>
        </p:txBody>
      </p:sp>
      <p:sp>
        <p:nvSpPr>
          <p:cNvPr id="3" name="Krychle 2"/>
          <p:cNvSpPr/>
          <p:nvPr/>
        </p:nvSpPr>
        <p:spPr>
          <a:xfrm>
            <a:off x="1359349" y="2422763"/>
            <a:ext cx="2160240" cy="1872208"/>
          </a:xfrm>
          <a:prstGeom prst="cub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de-DE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1619672" y="3053114"/>
            <a:ext cx="1121684" cy="898376"/>
            <a:chOff x="3796858" y="3284984"/>
            <a:chExt cx="1121684" cy="898376"/>
          </a:xfrm>
        </p:grpSpPr>
        <p:sp>
          <p:nvSpPr>
            <p:cNvPr id="4" name="Ovál 3"/>
            <p:cNvSpPr/>
            <p:nvPr/>
          </p:nvSpPr>
          <p:spPr>
            <a:xfrm>
              <a:off x="3797214" y="3895328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" name="Ovál 4"/>
            <p:cNvSpPr/>
            <p:nvPr/>
          </p:nvSpPr>
          <p:spPr>
            <a:xfrm>
              <a:off x="4630510" y="3284984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" name="Ovál 5"/>
            <p:cNvSpPr/>
            <p:nvPr/>
          </p:nvSpPr>
          <p:spPr>
            <a:xfrm>
              <a:off x="3796858" y="3284984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" name="Ovál 6"/>
            <p:cNvSpPr/>
            <p:nvPr/>
          </p:nvSpPr>
          <p:spPr>
            <a:xfrm>
              <a:off x="4616655" y="3895328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" name="Ovál 7"/>
            <p:cNvSpPr/>
            <p:nvPr/>
          </p:nvSpPr>
          <p:spPr>
            <a:xfrm>
              <a:off x="4216476" y="3662001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9" name="Krychle 8"/>
          <p:cNvSpPr/>
          <p:nvPr/>
        </p:nvSpPr>
        <p:spPr>
          <a:xfrm>
            <a:off x="3533266" y="2585150"/>
            <a:ext cx="2160240" cy="1872208"/>
          </a:xfrm>
          <a:prstGeom prst="cub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de-DE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3763679" y="3140968"/>
            <a:ext cx="1384385" cy="1098554"/>
            <a:chOff x="3763679" y="3140968"/>
            <a:chExt cx="1384385" cy="1098554"/>
          </a:xfrm>
        </p:grpSpPr>
        <p:sp>
          <p:nvSpPr>
            <p:cNvPr id="12" name="Ovál 11"/>
            <p:cNvSpPr/>
            <p:nvPr/>
          </p:nvSpPr>
          <p:spPr>
            <a:xfrm>
              <a:off x="3763679" y="3951490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3" name="Ovál 12"/>
            <p:cNvSpPr/>
            <p:nvPr/>
          </p:nvSpPr>
          <p:spPr>
            <a:xfrm>
              <a:off x="4253702" y="3521254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4" name="Ovál 13"/>
            <p:cNvSpPr/>
            <p:nvPr/>
          </p:nvSpPr>
          <p:spPr>
            <a:xfrm>
              <a:off x="4860032" y="3140968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2137913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8586" y="260648"/>
            <a:ext cx="8229600" cy="11430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NEUN</a:t>
            </a:r>
            <a:endParaRPr lang="de-DE" dirty="0"/>
          </a:p>
        </p:txBody>
      </p:sp>
      <p:sp>
        <p:nvSpPr>
          <p:cNvPr id="3" name="Krychle 2"/>
          <p:cNvSpPr/>
          <p:nvPr/>
        </p:nvSpPr>
        <p:spPr>
          <a:xfrm>
            <a:off x="1443011" y="2377929"/>
            <a:ext cx="2160240" cy="1872208"/>
          </a:xfrm>
          <a:prstGeom prst="cub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de-DE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1619672" y="3053114"/>
            <a:ext cx="1121684" cy="898376"/>
            <a:chOff x="3796858" y="3284984"/>
            <a:chExt cx="1121684" cy="898376"/>
          </a:xfrm>
        </p:grpSpPr>
        <p:sp>
          <p:nvSpPr>
            <p:cNvPr id="4" name="Ovál 3"/>
            <p:cNvSpPr/>
            <p:nvPr/>
          </p:nvSpPr>
          <p:spPr>
            <a:xfrm>
              <a:off x="3797214" y="3895328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" name="Ovál 4"/>
            <p:cNvSpPr/>
            <p:nvPr/>
          </p:nvSpPr>
          <p:spPr>
            <a:xfrm>
              <a:off x="4630510" y="3284984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6" name="Ovál 5"/>
            <p:cNvSpPr/>
            <p:nvPr/>
          </p:nvSpPr>
          <p:spPr>
            <a:xfrm>
              <a:off x="3796858" y="3284984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" name="Ovál 6"/>
            <p:cNvSpPr/>
            <p:nvPr/>
          </p:nvSpPr>
          <p:spPr>
            <a:xfrm>
              <a:off x="4616655" y="3895328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" name="Ovál 7"/>
            <p:cNvSpPr/>
            <p:nvPr/>
          </p:nvSpPr>
          <p:spPr>
            <a:xfrm>
              <a:off x="4216476" y="3662001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9" name="Krychle 8"/>
          <p:cNvSpPr/>
          <p:nvPr/>
        </p:nvSpPr>
        <p:spPr>
          <a:xfrm>
            <a:off x="3533266" y="2585150"/>
            <a:ext cx="2160240" cy="1872208"/>
          </a:xfrm>
          <a:prstGeom prst="cub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de-DE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3668363" y="3197130"/>
            <a:ext cx="1233055" cy="944045"/>
            <a:chOff x="3668363" y="3197130"/>
            <a:chExt cx="1233055" cy="944045"/>
          </a:xfrm>
        </p:grpSpPr>
        <p:sp>
          <p:nvSpPr>
            <p:cNvPr id="12" name="Ovál 11"/>
            <p:cNvSpPr/>
            <p:nvPr/>
          </p:nvSpPr>
          <p:spPr>
            <a:xfrm>
              <a:off x="3707904" y="3197130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3" name="Ovál 12"/>
            <p:cNvSpPr/>
            <p:nvPr/>
          </p:nvSpPr>
          <p:spPr>
            <a:xfrm>
              <a:off x="3668363" y="3853143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4" name="Ovál 13"/>
            <p:cNvSpPr/>
            <p:nvPr/>
          </p:nvSpPr>
          <p:spPr>
            <a:xfrm>
              <a:off x="4613386" y="3853143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" name="Ovál 21"/>
            <p:cNvSpPr/>
            <p:nvPr/>
          </p:nvSpPr>
          <p:spPr>
            <a:xfrm>
              <a:off x="4613386" y="3197130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3845302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8586" y="260648"/>
            <a:ext cx="8229600" cy="11430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ZEHN</a:t>
            </a:r>
            <a:endParaRPr lang="de-DE" dirty="0"/>
          </a:p>
        </p:txBody>
      </p:sp>
      <p:sp>
        <p:nvSpPr>
          <p:cNvPr id="3" name="Krychle 2"/>
          <p:cNvSpPr/>
          <p:nvPr/>
        </p:nvSpPr>
        <p:spPr>
          <a:xfrm>
            <a:off x="1354235" y="2405042"/>
            <a:ext cx="2160240" cy="1872208"/>
          </a:xfrm>
          <a:prstGeom prst="cub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de-DE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1651897" y="3768024"/>
            <a:ext cx="288032" cy="288032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" name="Ovál 4"/>
          <p:cNvSpPr/>
          <p:nvPr/>
        </p:nvSpPr>
        <p:spPr>
          <a:xfrm>
            <a:off x="2485193" y="3157680"/>
            <a:ext cx="288032" cy="288032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Ovál 5"/>
          <p:cNvSpPr/>
          <p:nvPr/>
        </p:nvSpPr>
        <p:spPr>
          <a:xfrm>
            <a:off x="1651541" y="3157680"/>
            <a:ext cx="288032" cy="288032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7" name="Ovál 6"/>
          <p:cNvSpPr/>
          <p:nvPr/>
        </p:nvSpPr>
        <p:spPr>
          <a:xfrm>
            <a:off x="2471338" y="3768024"/>
            <a:ext cx="288032" cy="288032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8" name="Ovál 7"/>
          <p:cNvSpPr/>
          <p:nvPr/>
        </p:nvSpPr>
        <p:spPr>
          <a:xfrm>
            <a:off x="2071159" y="3534697"/>
            <a:ext cx="288032" cy="288032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Krychle 8"/>
          <p:cNvSpPr/>
          <p:nvPr/>
        </p:nvSpPr>
        <p:spPr>
          <a:xfrm>
            <a:off x="3533266" y="2585150"/>
            <a:ext cx="2160240" cy="1872208"/>
          </a:xfrm>
          <a:prstGeom prst="cub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de-DE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3668363" y="3197130"/>
            <a:ext cx="1233055" cy="944045"/>
            <a:chOff x="3668363" y="3197130"/>
            <a:chExt cx="1233055" cy="944045"/>
          </a:xfrm>
        </p:grpSpPr>
        <p:sp>
          <p:nvSpPr>
            <p:cNvPr id="12" name="Ovál 11"/>
            <p:cNvSpPr/>
            <p:nvPr/>
          </p:nvSpPr>
          <p:spPr>
            <a:xfrm>
              <a:off x="3707904" y="3197130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3" name="Ovál 12"/>
            <p:cNvSpPr/>
            <p:nvPr/>
          </p:nvSpPr>
          <p:spPr>
            <a:xfrm>
              <a:off x="3668363" y="3853143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4" name="Ovál 13"/>
            <p:cNvSpPr/>
            <p:nvPr/>
          </p:nvSpPr>
          <p:spPr>
            <a:xfrm>
              <a:off x="4613386" y="3853143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" name="Ovál 21"/>
            <p:cNvSpPr/>
            <p:nvPr/>
          </p:nvSpPr>
          <p:spPr>
            <a:xfrm>
              <a:off x="4613386" y="3197130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5" name="Ovál 14"/>
            <p:cNvSpPr/>
            <p:nvPr/>
          </p:nvSpPr>
          <p:spPr>
            <a:xfrm>
              <a:off x="4108795" y="3574147"/>
              <a:ext cx="288032" cy="288032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595953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viel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? Kolik to je?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err="1" smtClean="0"/>
              <a:t>Acht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eins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…..</a:t>
            </a:r>
          </a:p>
          <a:p>
            <a:pPr marL="0" indent="0">
              <a:buNone/>
            </a:pPr>
            <a:r>
              <a:rPr lang="cs-CZ" dirty="0" err="1" smtClean="0"/>
              <a:t>Zwei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zwei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……</a:t>
            </a:r>
          </a:p>
          <a:p>
            <a:pPr marL="0" indent="0">
              <a:buNone/>
            </a:pPr>
            <a:r>
              <a:rPr lang="cs-CZ" dirty="0" err="1" smtClean="0"/>
              <a:t>Drei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fünf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…..</a:t>
            </a:r>
          </a:p>
          <a:p>
            <a:pPr marL="0" indent="0">
              <a:buNone/>
            </a:pPr>
            <a:r>
              <a:rPr lang="cs-CZ" dirty="0" smtClean="0"/>
              <a:t>Vier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vier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…….</a:t>
            </a:r>
          </a:p>
          <a:p>
            <a:pPr marL="0" indent="0">
              <a:buNone/>
            </a:pPr>
            <a:r>
              <a:rPr lang="cs-CZ" dirty="0" err="1" smtClean="0"/>
              <a:t>Sieben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drei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……</a:t>
            </a:r>
            <a:endParaRPr lang="de-DE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86871" y="4011486"/>
            <a:ext cx="720080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zehn</a:t>
            </a:r>
            <a:endParaRPr lang="de-DE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26831" y="2852936"/>
            <a:ext cx="720080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acht</a:t>
            </a:r>
            <a:endParaRPr lang="de-DE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47864" y="3429000"/>
            <a:ext cx="720080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acht</a:t>
            </a:r>
            <a:endParaRPr lang="de-DE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2258446"/>
            <a:ext cx="720080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vier</a:t>
            </a:r>
            <a:endParaRPr lang="de-DE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19872" y="1700808"/>
            <a:ext cx="720080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neun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6420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6" grpId="0" animBg="1"/>
      <p:bldP spid="7" grpId="0" animBg="1"/>
      <p:bldP spid="9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113</Words>
  <Application>Microsoft Office PowerPoint</Application>
  <PresentationFormat>Předvádění na obrazovce (4:3)</PresentationFormat>
  <Paragraphs>39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ČÍSLOVLKY</vt:lpstr>
      <vt:lpstr>EINS</vt:lpstr>
      <vt:lpstr>ZWEI</vt:lpstr>
      <vt:lpstr>DREI</vt:lpstr>
      <vt:lpstr>VIER</vt:lpstr>
      <vt:lpstr>FÜNF</vt:lpstr>
      <vt:lpstr>SECHS</vt:lpstr>
      <vt:lpstr>SIEBEN</vt:lpstr>
      <vt:lpstr>ACHT</vt:lpstr>
      <vt:lpstr>NEUN</vt:lpstr>
      <vt:lpstr>ZEHN</vt:lpstr>
      <vt:lpstr>Wie viel ist das? Kolik to je?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ČÍSLOVLKY</dc:title>
  <dc:creator>Inka</dc:creator>
  <cp:lastModifiedBy>František Bret</cp:lastModifiedBy>
  <cp:revision>9</cp:revision>
  <dcterms:created xsi:type="dcterms:W3CDTF">2013-09-25T17:08:57Z</dcterms:created>
  <dcterms:modified xsi:type="dcterms:W3CDTF">2014-01-09T07:57:03Z</dcterms:modified>
</cp:coreProperties>
</file>