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6" r:id="rId4"/>
    <p:sldId id="259" r:id="rId5"/>
    <p:sldId id="261" r:id="rId6"/>
    <p:sldId id="262" r:id="rId7"/>
    <p:sldId id="260"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864" y="-5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DFDEF6C1-5CAC-4AC0-BD60-CB0F3DC23998}" type="datetimeFigureOut">
              <a:rPr lang="cs-CZ" smtClean="0"/>
              <a:pPr/>
              <a:t>11.2.2014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FDEF6C1-5CAC-4AC0-BD60-CB0F3DC23998}" type="datetimeFigureOut">
              <a:rPr lang="cs-CZ" smtClean="0"/>
              <a:pPr/>
              <a:t>11.2.2014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DFDEF6C1-5CAC-4AC0-BD60-CB0F3DC23998}" type="datetimeFigureOut">
              <a:rPr lang="cs-CZ" smtClean="0"/>
              <a:pPr/>
              <a:t>11.2.2014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DFDEF6C1-5CAC-4AC0-BD60-CB0F3DC23998}" type="datetimeFigureOut">
              <a:rPr lang="cs-CZ" smtClean="0"/>
              <a:pPr/>
              <a:t>11.2.2014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DFDEF6C1-5CAC-4AC0-BD60-CB0F3DC23998}" type="datetimeFigureOut">
              <a:rPr lang="cs-CZ" smtClean="0"/>
              <a:pPr/>
              <a:t>11.2.2014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DFDEF6C1-5CAC-4AC0-BD60-CB0F3DC23998}" type="datetimeFigureOut">
              <a:rPr lang="cs-CZ" smtClean="0"/>
              <a:pPr/>
              <a:t>11.2.2014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DFDEF6C1-5CAC-4AC0-BD60-CB0F3DC23998}" type="datetimeFigureOut">
              <a:rPr lang="cs-CZ" smtClean="0"/>
              <a:pPr/>
              <a:t>11.2.2014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DFDEF6C1-5CAC-4AC0-BD60-CB0F3DC23998}" type="datetimeFigureOut">
              <a:rPr lang="cs-CZ" smtClean="0"/>
              <a:pPr/>
              <a:t>11.2.2014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DFDEF6C1-5CAC-4AC0-BD60-CB0F3DC23998}" type="datetimeFigureOut">
              <a:rPr lang="cs-CZ" smtClean="0"/>
              <a:pPr/>
              <a:t>11.2.2014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FDEF6C1-5CAC-4AC0-BD60-CB0F3DC23998}" type="datetimeFigureOut">
              <a:rPr lang="cs-CZ" smtClean="0"/>
              <a:pPr/>
              <a:t>11.2.2014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FDEF6C1-5CAC-4AC0-BD60-CB0F3DC23998}" type="datetimeFigureOut">
              <a:rPr lang="cs-CZ" smtClean="0"/>
              <a:pPr/>
              <a:t>11.2.2014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83F0444-C6DC-4B27-8900-714253923239}"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DEF6C1-5CAC-4AC0-BD60-CB0F3DC23998}" type="datetimeFigureOut">
              <a:rPr lang="cs-CZ" smtClean="0"/>
              <a:pPr/>
              <a:t>11.2.2014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3F0444-C6DC-4B27-8900-714253923239}"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kola@zsmojzir.cz"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w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wmf"/><Relationship Id="rId3" Type="http://schemas.openxmlformats.org/officeDocument/2006/relationships/image" Target="../media/image10.wmf"/><Relationship Id="rId7" Type="http://schemas.openxmlformats.org/officeDocument/2006/relationships/image" Target="../media/image13.wmf"/><Relationship Id="rId12" Type="http://schemas.openxmlformats.org/officeDocument/2006/relationships/image" Target="../media/image18.wmf"/><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2.gif"/><Relationship Id="rId11" Type="http://schemas.openxmlformats.org/officeDocument/2006/relationships/image" Target="../media/image17.jpeg"/><Relationship Id="rId5" Type="http://schemas.openxmlformats.org/officeDocument/2006/relationships/image" Target="../media/image11.wmf"/><Relationship Id="rId10" Type="http://schemas.openxmlformats.org/officeDocument/2006/relationships/image" Target="../media/image16.gif"/><Relationship Id="rId4" Type="http://schemas.openxmlformats.org/officeDocument/2006/relationships/image" Target="../media/image8.jpeg"/><Relationship Id="rId9" Type="http://schemas.openxmlformats.org/officeDocument/2006/relationships/image" Target="../media/image15.wmf"/><Relationship Id="rId14" Type="http://schemas.openxmlformats.org/officeDocument/2006/relationships/image" Target="../media/image20.wmf"/></Relationships>
</file>

<file path=ppt/slides/_rels/slide6.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25.png"/><Relationship Id="rId3" Type="http://schemas.openxmlformats.org/officeDocument/2006/relationships/image" Target="../media/image20.wmf"/><Relationship Id="rId7" Type="http://schemas.openxmlformats.org/officeDocument/2006/relationships/image" Target="../media/image11.wmf"/><Relationship Id="rId12" Type="http://schemas.openxmlformats.org/officeDocument/2006/relationships/image" Target="../media/image13.wmf"/><Relationship Id="rId17" Type="http://schemas.openxmlformats.org/officeDocument/2006/relationships/image" Target="../media/image29.wmf"/><Relationship Id="rId2" Type="http://schemas.openxmlformats.org/officeDocument/2006/relationships/image" Target="../media/image21.jpeg"/><Relationship Id="rId16"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23.wmf"/><Relationship Id="rId11" Type="http://schemas.openxmlformats.org/officeDocument/2006/relationships/image" Target="../media/image10.wmf"/><Relationship Id="rId5" Type="http://schemas.openxmlformats.org/officeDocument/2006/relationships/image" Target="../media/image16.gif"/><Relationship Id="rId15" Type="http://schemas.openxmlformats.org/officeDocument/2006/relationships/image" Target="../media/image27.wmf"/><Relationship Id="rId10" Type="http://schemas.openxmlformats.org/officeDocument/2006/relationships/image" Target="../media/image24.wmf"/><Relationship Id="rId4" Type="http://schemas.openxmlformats.org/officeDocument/2006/relationships/image" Target="../media/image22.png"/><Relationship Id="rId9" Type="http://schemas.openxmlformats.org/officeDocument/2006/relationships/image" Target="../media/image7.wmf"/><Relationship Id="rId14" Type="http://schemas.openxmlformats.org/officeDocument/2006/relationships/image" Target="../media/image26.wmf"/></Relationships>
</file>

<file path=ppt/slides/_rels/slide7.xml.rels><?xml version="1.0" encoding="UTF-8" standalone="yes"?>
<Relationships xmlns="http://schemas.openxmlformats.org/package/2006/relationships"><Relationship Id="rId3" Type="http://schemas.openxmlformats.org/officeDocument/2006/relationships/hyperlink" Target="http://commons.wikimedia.org/wiki/File:Slug_260605_kpjas.jpg?uselang=cs" TargetMode="External"/><Relationship Id="rId2" Type="http://schemas.openxmlformats.org/officeDocument/2006/relationships/hyperlink" Target="http://upload.wikimedia.org/wikipedia/commons/e/ed/Talpa_europaea_MHNT.jpg"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noChangeArrowheads="1"/>
          </p:cNvPicPr>
          <p:nvPr/>
        </p:nvPicPr>
        <p:blipFill>
          <a:blip r:embed="rId2" cstate="print"/>
          <a:srcRect/>
          <a:stretch>
            <a:fillRect/>
          </a:stretch>
        </p:blipFill>
        <p:spPr bwMode="auto">
          <a:xfrm>
            <a:off x="1115616" y="332656"/>
            <a:ext cx="7056784" cy="1512168"/>
          </a:xfrm>
          <a:prstGeom prst="rect">
            <a:avLst/>
          </a:prstGeom>
          <a:noFill/>
        </p:spPr>
      </p:pic>
      <p:sp>
        <p:nvSpPr>
          <p:cNvPr id="3" name="Obdélník 2"/>
          <p:cNvSpPr/>
          <p:nvPr/>
        </p:nvSpPr>
        <p:spPr>
          <a:xfrm>
            <a:off x="467544" y="2492896"/>
            <a:ext cx="8208912" cy="646331"/>
          </a:xfrm>
          <a:prstGeom prst="rect">
            <a:avLst/>
          </a:prstGeom>
        </p:spPr>
        <p:txBody>
          <a:bodyPr wrap="square">
            <a:spAutoFit/>
          </a:bodyPr>
          <a:lstStyle/>
          <a:p>
            <a:pPr lvl="0" algn="ctr" fontAlgn="base">
              <a:spcBef>
                <a:spcPct val="0"/>
              </a:spcBef>
              <a:spcAft>
                <a:spcPct val="0"/>
              </a:spcAft>
            </a:pP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ZÁKLADNÍ ŠKOLA ÚSTÍ NAD LABEM, HLAVNÍ 193, 403 31</a:t>
            </a:r>
            <a:endParaRPr kumimoji="0" lang="cs-CZ" sz="1100" b="0" i="0" u="none" strike="noStrike" cap="none" normalizeH="0" baseline="0" dirty="0" smtClean="0">
              <a:ln>
                <a:noFill/>
              </a:ln>
              <a:solidFill>
                <a:schemeClr val="tx1"/>
              </a:solidFill>
              <a:effectLst/>
              <a:latin typeface="Arial" pitchFamily="34" charset="0"/>
              <a:cs typeface="Arial" pitchFamily="34" charset="0"/>
            </a:endParaRPr>
          </a:p>
          <a:p>
            <a:pPr lvl="0" algn="ctr" eaLnBrk="0" fontAlgn="base" hangingPunct="0">
              <a:spcBef>
                <a:spcPct val="0"/>
              </a:spcBef>
              <a:spcAft>
                <a:spcPct val="0"/>
              </a:spcAft>
            </a:pP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Tel.: 472731819, 472731253 Tel. řed./fax: 472731480, e-mail: </a:t>
            </a:r>
            <a:r>
              <a:rPr kumimoji="0" lang="cs-CZ" b="1"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hlinkClick r:id="rId3"/>
              </a:rPr>
              <a:t>skola</a:t>
            </a: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hlinkClick r:id="rId3"/>
              </a:rPr>
              <a:t>@</a:t>
            </a:r>
            <a:r>
              <a:rPr kumimoji="0" lang="cs-CZ" b="1" i="0" u="none" strike="noStrike" cap="none" normalizeH="0" baseline="0" dirty="0" err="1" smtClean="0">
                <a:ln>
                  <a:noFill/>
                </a:ln>
                <a:solidFill>
                  <a:schemeClr val="tx1"/>
                </a:solidFill>
                <a:effectLst/>
                <a:latin typeface="Calibri" pitchFamily="34" charset="0"/>
                <a:ea typeface="Calibri" pitchFamily="34" charset="0"/>
                <a:cs typeface="Times New Roman" pitchFamily="18" charset="0"/>
                <a:hlinkClick r:id="rId3"/>
              </a:rPr>
              <a:t>zsmojzir.cz</a:t>
            </a:r>
            <a:endParaRPr lang="cs-CZ" dirty="0"/>
          </a:p>
        </p:txBody>
      </p:sp>
      <p:pic>
        <p:nvPicPr>
          <p:cNvPr id="4" name="obrázek 2"/>
          <p:cNvPicPr>
            <a:picLocks noChangeAspect="1" noChangeArrowheads="1"/>
          </p:cNvPicPr>
          <p:nvPr/>
        </p:nvPicPr>
        <p:blipFill>
          <a:blip r:embed="rId4" cstate="print"/>
          <a:srcRect/>
          <a:stretch>
            <a:fillRect/>
          </a:stretch>
        </p:blipFill>
        <p:spPr bwMode="auto">
          <a:xfrm>
            <a:off x="1259632" y="2348880"/>
            <a:ext cx="676275" cy="409575"/>
          </a:xfrm>
          <a:prstGeom prst="rect">
            <a:avLst/>
          </a:prstGeom>
          <a:noFill/>
        </p:spPr>
      </p:pic>
      <p:pic>
        <p:nvPicPr>
          <p:cNvPr id="5" name="obrázek 3"/>
          <p:cNvPicPr>
            <a:picLocks noChangeAspect="1" noChangeArrowheads="1"/>
          </p:cNvPicPr>
          <p:nvPr/>
        </p:nvPicPr>
        <p:blipFill>
          <a:blip r:embed="rId5" cstate="print"/>
          <a:srcRect/>
          <a:stretch>
            <a:fillRect/>
          </a:stretch>
        </p:blipFill>
        <p:spPr bwMode="auto">
          <a:xfrm>
            <a:off x="1475656" y="3501008"/>
            <a:ext cx="2085975" cy="1295400"/>
          </a:xfrm>
          <a:prstGeom prst="rect">
            <a:avLst/>
          </a:prstGeom>
          <a:noFill/>
        </p:spPr>
      </p:pic>
      <p:pic>
        <p:nvPicPr>
          <p:cNvPr id="6" name="obrázek 4" descr="škola"/>
          <p:cNvPicPr>
            <a:picLocks noChangeAspect="1" noChangeArrowheads="1"/>
          </p:cNvPicPr>
          <p:nvPr/>
        </p:nvPicPr>
        <p:blipFill>
          <a:blip r:embed="rId6" cstate="print"/>
          <a:srcRect b="16722"/>
          <a:stretch>
            <a:fillRect/>
          </a:stretch>
        </p:blipFill>
        <p:spPr bwMode="auto">
          <a:xfrm>
            <a:off x="5076056" y="3573016"/>
            <a:ext cx="2447925" cy="1295400"/>
          </a:xfrm>
          <a:prstGeom prst="rect">
            <a:avLst/>
          </a:prstGeom>
          <a:noFill/>
        </p:spPr>
      </p:pic>
      <p:sp>
        <p:nvSpPr>
          <p:cNvPr id="7" name="Obdélník 6"/>
          <p:cNvSpPr/>
          <p:nvPr/>
        </p:nvSpPr>
        <p:spPr>
          <a:xfrm>
            <a:off x="1331640" y="5301208"/>
            <a:ext cx="6408712" cy="923330"/>
          </a:xfrm>
          <a:prstGeom prst="rect">
            <a:avLst/>
          </a:prstGeom>
        </p:spPr>
        <p:txBody>
          <a:bodyPr wrap="square">
            <a:spAutoFit/>
          </a:bodyPr>
          <a:lstStyle/>
          <a:p>
            <a:pPr lvl="0" algn="ctr" fontAlgn="base">
              <a:spcBef>
                <a:spcPct val="0"/>
              </a:spcBef>
              <a:spcAft>
                <a:spcPct val="0"/>
              </a:spcAft>
            </a:pP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VÝUKOVÝ MATERIÁL ZPRACOVANÝ V RÁMCI PROJEKTU </a:t>
            </a:r>
            <a:endParaRPr kumimoji="0" lang="cs-CZ" sz="1100" b="0" i="0" u="none" strike="noStrike" cap="none" normalizeH="0" baseline="0" dirty="0" smtClean="0">
              <a:ln>
                <a:noFill/>
              </a:ln>
              <a:solidFill>
                <a:schemeClr val="tx1"/>
              </a:solidFill>
              <a:effectLst/>
              <a:latin typeface="Arial" pitchFamily="34" charset="0"/>
              <a:cs typeface="Arial" pitchFamily="34" charset="0"/>
            </a:endParaRPr>
          </a:p>
          <a:p>
            <a:pPr lvl="0" algn="ctr" eaLnBrk="0" fontAlgn="base" hangingPunct="0">
              <a:spcBef>
                <a:spcPct val="0"/>
              </a:spcBef>
              <a:spcAft>
                <a:spcPct val="0"/>
              </a:spcAft>
            </a:pP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MODERNÍ ŠKOLA</a:t>
            </a:r>
            <a:endParaRPr kumimoji="0" lang="cs-CZ" sz="1100" b="0" i="0" u="none" strike="noStrike" cap="none" normalizeH="0" baseline="0" dirty="0" smtClean="0">
              <a:ln>
                <a:noFill/>
              </a:ln>
              <a:solidFill>
                <a:schemeClr val="tx1"/>
              </a:solidFill>
              <a:effectLst/>
              <a:latin typeface="Arial" pitchFamily="34" charset="0"/>
              <a:cs typeface="Arial" pitchFamily="34" charset="0"/>
            </a:endParaRPr>
          </a:p>
          <a:p>
            <a:pPr lvl="0" algn="ctr" eaLnBrk="0" fontAlgn="base" hangingPunct="0">
              <a:spcBef>
                <a:spcPct val="0"/>
              </a:spcBef>
              <a:spcAft>
                <a:spcPct val="0"/>
              </a:spcAft>
            </a:pP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Registrační číslo projektu: CZ.1.07/1.400/21.3095</a:t>
            </a:r>
            <a:endParaRPr kumimoji="0" lang="cs-CZ" sz="3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noChangeArrowheads="1"/>
          </p:cNvPicPr>
          <p:nvPr/>
        </p:nvPicPr>
        <p:blipFill>
          <a:blip r:embed="rId2" cstate="print"/>
          <a:srcRect/>
          <a:stretch>
            <a:fillRect/>
          </a:stretch>
        </p:blipFill>
        <p:spPr bwMode="auto">
          <a:xfrm>
            <a:off x="899592" y="332656"/>
            <a:ext cx="7416824" cy="1584176"/>
          </a:xfrm>
          <a:prstGeom prst="rect">
            <a:avLst/>
          </a:prstGeom>
          <a:noFill/>
        </p:spPr>
      </p:pic>
      <p:sp>
        <p:nvSpPr>
          <p:cNvPr id="3" name="Obdélník 2"/>
          <p:cNvSpPr/>
          <p:nvPr/>
        </p:nvSpPr>
        <p:spPr>
          <a:xfrm>
            <a:off x="899592" y="2204864"/>
            <a:ext cx="7704856" cy="3693319"/>
          </a:xfrm>
          <a:prstGeom prst="rect">
            <a:avLst/>
          </a:prstGeom>
        </p:spPr>
        <p:txBody>
          <a:bodyPr wrap="square">
            <a:spAutoFit/>
          </a:bodyPr>
          <a:lstStyle/>
          <a:p>
            <a:pPr lvl="0" fontAlgn="base">
              <a:spcBef>
                <a:spcPct val="0"/>
              </a:spcBef>
              <a:spcAft>
                <a:spcPct val="0"/>
              </a:spcAft>
            </a:pPr>
            <a:r>
              <a:rPr kumimoji="0" lang="cs-CZ"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Číslo klíčové aktivity: III/2</a:t>
            </a:r>
            <a:endParaRPr kumimoji="0" lang="cs-CZ" b="0"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r>
              <a:rPr kumimoji="0" lang="cs-CZ"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Název klíčové aktivity:</a:t>
            </a:r>
            <a:endParaRPr kumimoji="0" lang="cs-CZ" b="1"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r>
              <a:rPr kumimoji="0" lang="cs-CZ"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Inovace a zkvalitnění výuky prostřednictvím ICT</a:t>
            </a:r>
            <a:endParaRPr kumimoji="0" lang="cs-CZ" b="0"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r>
              <a:rPr kumimoji="0" lang="cs-CZ"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endParaRPr kumimoji="0" lang="cs-CZ" b="0" i="0" u="none" strike="noStrike" cap="none" normalizeH="0" baseline="0" dirty="0" smtClean="0">
              <a:ln>
                <a:noFill/>
              </a:ln>
              <a:solidFill>
                <a:schemeClr val="tx1"/>
              </a:solidFill>
              <a:effectLst/>
              <a:latin typeface="Arial" pitchFamily="34" charset="0"/>
              <a:cs typeface="Arial" pitchFamily="34" charset="0"/>
            </a:endParaRPr>
          </a:p>
          <a:p>
            <a:pPr eaLnBrk="0" fontAlgn="base" hangingPunct="0">
              <a:spcBef>
                <a:spcPct val="0"/>
              </a:spcBef>
              <a:spcAft>
                <a:spcPct val="0"/>
              </a:spcAft>
            </a:pP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Autor:</a:t>
            </a:r>
            <a:r>
              <a:rPr kumimoji="0" lang="cs-CZ"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Radka Krausová		</a:t>
            </a:r>
            <a:r>
              <a:rPr lang="en-US" dirty="0"/>
              <a:t>L2 </a:t>
            </a:r>
            <a:r>
              <a:rPr lang="en-US" dirty="0" smtClean="0"/>
              <a:t>VY_32_INOVACE_0</a:t>
            </a:r>
            <a:r>
              <a:rPr lang="cs-CZ" dirty="0" smtClean="0"/>
              <a:t>3</a:t>
            </a:r>
            <a:endParaRPr lang="en-US" dirty="0"/>
          </a:p>
          <a:p>
            <a:pPr lvl="0" eaLnBrk="0" fontAlgn="base" hangingPunct="0">
              <a:spcBef>
                <a:spcPct val="0"/>
              </a:spcBef>
              <a:spcAft>
                <a:spcPct val="0"/>
              </a:spcAft>
            </a:pPr>
            <a:endParaRPr kumimoji="0" lang="cs-CZ" b="0"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Vytvořeno: </a:t>
            </a:r>
            <a:r>
              <a:rPr kumimoji="0" lang="cs-CZ"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19.</a:t>
            </a:r>
            <a:r>
              <a:rPr kumimoji="0" lang="cs-CZ" b="0" i="0" u="none" strike="noStrike" cap="none" normalizeH="0" dirty="0" smtClean="0">
                <a:ln>
                  <a:noFill/>
                </a:ln>
                <a:solidFill>
                  <a:schemeClr val="tx1"/>
                </a:solidFill>
                <a:effectLst/>
                <a:latin typeface="Calibri" pitchFamily="34" charset="0"/>
                <a:ea typeface="Calibri" pitchFamily="34" charset="0"/>
                <a:cs typeface="Times New Roman" pitchFamily="18" charset="0"/>
              </a:rPr>
              <a:t> 9. </a:t>
            </a:r>
            <a:r>
              <a:rPr kumimoji="0" lang="cs-CZ"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2013</a:t>
            </a:r>
            <a:endParaRPr kumimoji="0" lang="cs-CZ" b="0"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Ročník: </a:t>
            </a:r>
            <a:r>
              <a:rPr kumimoji="0" lang="cs-CZ"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4. ročník</a:t>
            </a:r>
            <a:endParaRPr kumimoji="0" lang="cs-CZ" b="0"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Vzdělávací oblast:</a:t>
            </a:r>
            <a:r>
              <a:rPr kumimoji="0" lang="cs-CZ"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Člověk a společnost</a:t>
            </a:r>
            <a:r>
              <a:rPr kumimoji="0" lang="cs-CZ" b="0" i="0" u="none" strike="noStrike" cap="none" normalizeH="0" dirty="0" smtClean="0">
                <a:ln>
                  <a:noFill/>
                </a:ln>
                <a:solidFill>
                  <a:schemeClr val="tx1"/>
                </a:solidFill>
                <a:effectLst/>
                <a:latin typeface="Calibri" pitchFamily="34" charset="0"/>
                <a:ea typeface="Calibri" pitchFamily="34" charset="0"/>
                <a:cs typeface="Times New Roman" pitchFamily="18" charset="0"/>
              </a:rPr>
              <a:t> – Přírodověda – </a:t>
            </a:r>
            <a:r>
              <a:rPr lang="cs-CZ" b="1" dirty="0" smtClean="0">
                <a:latin typeface="Calibri" pitchFamily="34" charset="0"/>
                <a:ea typeface="Calibri" pitchFamily="34" charset="0"/>
                <a:cs typeface="Times New Roman" pitchFamily="18" charset="0"/>
              </a:rPr>
              <a:t>Společenstva lidských </a:t>
            </a:r>
          </a:p>
          <a:p>
            <a:pPr lvl="0" eaLnBrk="0" fontAlgn="base" hangingPunct="0">
              <a:spcBef>
                <a:spcPct val="0"/>
              </a:spcBef>
              <a:spcAft>
                <a:spcPct val="0"/>
              </a:spcAft>
            </a:pPr>
            <a:r>
              <a:rPr lang="cs-CZ" b="1" dirty="0">
                <a:latin typeface="Calibri" pitchFamily="34" charset="0"/>
                <a:ea typeface="Calibri" pitchFamily="34" charset="0"/>
                <a:cs typeface="Times New Roman" pitchFamily="18" charset="0"/>
              </a:rPr>
              <a:t> </a:t>
            </a:r>
            <a:r>
              <a:rPr lang="cs-CZ" b="1" dirty="0" smtClean="0">
                <a:latin typeface="Calibri" pitchFamily="34" charset="0"/>
                <a:ea typeface="Calibri" pitchFamily="34" charset="0"/>
                <a:cs typeface="Times New Roman" pitchFamily="18" charset="0"/>
              </a:rPr>
              <a:t>                                 obydlí</a:t>
            </a:r>
            <a:endParaRPr kumimoji="0" lang="cs-CZ" b="0"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r>
              <a:rPr kumimoji="0" lang="cs-CZ"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Anotace:</a:t>
            </a:r>
            <a:r>
              <a:rPr kumimoji="0" lang="cs-CZ" b="1" i="0" u="none" strike="noStrike" cap="none" normalizeH="0" dirty="0" smtClean="0">
                <a:ln>
                  <a:noFill/>
                </a:ln>
                <a:solidFill>
                  <a:schemeClr val="tx1"/>
                </a:solidFill>
                <a:effectLst/>
                <a:latin typeface="Calibri" pitchFamily="34" charset="0"/>
                <a:ea typeface="Calibri" pitchFamily="34" charset="0"/>
                <a:cs typeface="Times New Roman" pitchFamily="18" charset="0"/>
              </a:rPr>
              <a:t> </a:t>
            </a:r>
            <a:r>
              <a:rPr lang="cs-CZ" dirty="0" smtClean="0">
                <a:latin typeface="Calibri" pitchFamily="34" charset="0"/>
                <a:ea typeface="Calibri" pitchFamily="34" charset="0"/>
                <a:cs typeface="Times New Roman" pitchFamily="18" charset="0"/>
              </a:rPr>
              <a:t>Žáci budou členit živočichy na domácí a hospodářská. Zahrají si </a:t>
            </a:r>
          </a:p>
          <a:p>
            <a:pPr lvl="0" eaLnBrk="0" fontAlgn="base" hangingPunct="0">
              <a:spcBef>
                <a:spcPct val="0"/>
              </a:spcBef>
              <a:spcAft>
                <a:spcPct val="0"/>
              </a:spcAft>
            </a:pPr>
            <a:r>
              <a:rPr lang="cs-CZ" dirty="0" smtClean="0">
                <a:latin typeface="Calibri" pitchFamily="34" charset="0"/>
                <a:ea typeface="Calibri" pitchFamily="34" charset="0"/>
                <a:cs typeface="Times New Roman" pitchFamily="18" charset="0"/>
              </a:rPr>
              <a:t>                 </a:t>
            </a:r>
            <a:r>
              <a:rPr lang="cs-CZ" dirty="0" err="1" smtClean="0">
                <a:latin typeface="Calibri" pitchFamily="34" charset="0"/>
                <a:ea typeface="Calibri" pitchFamily="34" charset="0"/>
                <a:cs typeface="Times New Roman" pitchFamily="18" charset="0"/>
              </a:rPr>
              <a:t>Kimovu</a:t>
            </a:r>
            <a:r>
              <a:rPr lang="cs-CZ" dirty="0" smtClean="0">
                <a:latin typeface="Calibri" pitchFamily="34" charset="0"/>
                <a:ea typeface="Calibri" pitchFamily="34" charset="0"/>
                <a:cs typeface="Times New Roman" pitchFamily="18" charset="0"/>
              </a:rPr>
              <a:t> hru – hra na procvičení paměti a rozhodnou, v jakém domečku</a:t>
            </a:r>
          </a:p>
          <a:p>
            <a:pPr lvl="0" eaLnBrk="0" fontAlgn="base" hangingPunct="0">
              <a:spcBef>
                <a:spcPct val="0"/>
              </a:spcBef>
              <a:spcAft>
                <a:spcPct val="0"/>
              </a:spcAft>
            </a:pPr>
            <a:r>
              <a:rPr lang="cs-CZ" dirty="0" smtClean="0">
                <a:latin typeface="Calibri" pitchFamily="34" charset="0"/>
                <a:ea typeface="Calibri" pitchFamily="34" charset="0"/>
                <a:cs typeface="Times New Roman" pitchFamily="18" charset="0"/>
              </a:rPr>
              <a:t>                 bydlí určitá zvířata.</a:t>
            </a:r>
            <a:endParaRPr kumimoji="0" lang="cs-CZ"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65000"/>
            <a:lum/>
          </a:blip>
          <a:srcRect/>
          <a:stretch>
            <a:fillRect t="-23000" b="-23000"/>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rot="1087479">
            <a:off x="935419" y="1649142"/>
            <a:ext cx="7772400" cy="1470025"/>
          </a:xfrm>
        </p:spPr>
        <p:txBody>
          <a:bodyPr/>
          <a:lstStyle/>
          <a:p>
            <a:r>
              <a:rPr lang="cs-CZ" b="1" dirty="0" smtClean="0">
                <a:ln w="18000">
                  <a:solidFill>
                    <a:srgbClr val="00B050"/>
                  </a:solidFill>
                  <a:prstDash val="solid"/>
                  <a:miter lim="800000"/>
                </a:ln>
                <a:solidFill>
                  <a:sysClr val="windowText" lastClr="000000"/>
                </a:solidFill>
                <a:effectLst>
                  <a:outerShdw blurRad="25500" dist="23000" dir="7020000" algn="tl">
                    <a:srgbClr val="000000">
                      <a:alpha val="50000"/>
                    </a:srgbClr>
                  </a:outerShdw>
                </a:effectLst>
              </a:rPr>
              <a:t>Živočichové v okolí lidských obydlí</a:t>
            </a:r>
            <a:endParaRPr lang="cs-CZ" b="1" dirty="0">
              <a:ln w="18000">
                <a:solidFill>
                  <a:srgbClr val="00B050"/>
                </a:solidFill>
                <a:prstDash val="solid"/>
                <a:miter lim="800000"/>
              </a:ln>
              <a:solidFill>
                <a:sysClr val="windowText" lastClr="000000"/>
              </a:solidFill>
              <a:effectLst>
                <a:outerShdw blurRad="25500" dist="23000" dir="7020000" algn="tl">
                  <a:srgbClr val="000000">
                    <a:alpha val="50000"/>
                  </a:srgbClr>
                </a:outerShdw>
              </a:effectLst>
            </a:endParaRPr>
          </a:p>
        </p:txBody>
      </p:sp>
      <p:sp>
        <p:nvSpPr>
          <p:cNvPr id="3" name="Podnadpis 2"/>
          <p:cNvSpPr>
            <a:spLocks noGrp="1"/>
          </p:cNvSpPr>
          <p:nvPr>
            <p:ph type="subTitle" idx="1"/>
          </p:nvPr>
        </p:nvSpPr>
        <p:spPr>
          <a:xfrm rot="20228040">
            <a:off x="484546" y="4675747"/>
            <a:ext cx="6400800" cy="1752600"/>
          </a:xfrm>
        </p:spPr>
        <p:txBody>
          <a:bodyPr/>
          <a:lstStyle/>
          <a:p>
            <a:pPr algn="r"/>
            <a:r>
              <a:rPr lang="cs-CZ" b="1" dirty="0" smtClean="0">
                <a:ln w="18000">
                  <a:solidFill>
                    <a:srgbClr val="00B050"/>
                  </a:solidFill>
                  <a:prstDash val="solid"/>
                  <a:miter lim="800000"/>
                </a:ln>
                <a:solidFill>
                  <a:sysClr val="windowText" lastClr="000000"/>
                </a:solidFill>
                <a:effectLst>
                  <a:outerShdw blurRad="25500" dist="23000" dir="7020000" algn="tl">
                    <a:srgbClr val="000000">
                      <a:alpha val="50000"/>
                    </a:srgbClr>
                  </a:outerShdw>
                </a:effectLst>
              </a:rPr>
              <a:t>zvířata domácí a hospodářská</a:t>
            </a:r>
          </a:p>
          <a:p>
            <a:endParaRPr lang="cs-CZ" b="1" dirty="0">
              <a:ln w="18000">
                <a:solidFill>
                  <a:srgbClr val="00B050"/>
                </a:solidFill>
                <a:prstDash val="solid"/>
                <a:miter lim="800000"/>
              </a:ln>
              <a:solidFill>
                <a:sysClr val="windowText" lastClr="000000"/>
              </a:solidFill>
              <a:effectLst>
                <a:outerShdw blurRad="25500" dist="23000" dir="7020000" algn="tl">
                  <a:srgbClr val="000000">
                    <a:alpha val="50000"/>
                  </a:srgbClr>
                </a:outerShdw>
              </a:effectLst>
            </a:endParaRPr>
          </a:p>
        </p:txBody>
      </p:sp>
      <p:pic>
        <p:nvPicPr>
          <p:cNvPr id="1029" name="Picture 5" descr="C:\Users\raduška\AppData\Local\Microsoft\Windows\Temporary Internet Files\Content.IE5\7IXN8V1B\MP900446588[1].jpg"/>
          <p:cNvPicPr>
            <a:picLocks noChangeAspect="1" noChangeArrowheads="1"/>
          </p:cNvPicPr>
          <p:nvPr/>
        </p:nvPicPr>
        <p:blipFill>
          <a:blip r:embed="rId4" cstate="print">
            <a:clrChange>
              <a:clrFrom>
                <a:srgbClr val="219DC1"/>
              </a:clrFrom>
              <a:clrTo>
                <a:srgbClr val="219DC1">
                  <a:alpha val="0"/>
                </a:srgbClr>
              </a:clrTo>
            </a:clrChange>
          </a:blip>
          <a:srcRect/>
          <a:stretch>
            <a:fillRect/>
          </a:stretch>
        </p:blipFill>
        <p:spPr bwMode="auto">
          <a:xfrm>
            <a:off x="7930046" y="4869160"/>
            <a:ext cx="1213954" cy="1572027"/>
          </a:xfrm>
          <a:prstGeom prst="rect">
            <a:avLst/>
          </a:prstGeom>
          <a:noFill/>
        </p:spPr>
      </p:pic>
    </p:spTree>
  </p:cSld>
  <p:clrMapOvr>
    <a:masterClrMapping/>
  </p:clrMapOvr>
  <p:transition spd="slow">
    <p:pull dir="rd"/>
    <p:sndAc>
      <p:stSnd>
        <p:snd r:embed="rId2" name="drumrol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29"/>
                                        </p:tgtEl>
                                        <p:attrNameLst>
                                          <p:attrName>style.visibility</p:attrName>
                                        </p:attrNameLst>
                                      </p:cBhvr>
                                      <p:to>
                                        <p:strVal val="visible"/>
                                      </p:to>
                                    </p:set>
                                    <p:anim calcmode="lin" valueType="num">
                                      <p:cBhvr additive="base">
                                        <p:cTn id="7" dur="3000" fill="hold"/>
                                        <p:tgtEl>
                                          <p:spTgt spid="1029"/>
                                        </p:tgtEl>
                                        <p:attrNameLst>
                                          <p:attrName>ppt_x</p:attrName>
                                        </p:attrNameLst>
                                      </p:cBhvr>
                                      <p:tavLst>
                                        <p:tav tm="0">
                                          <p:val>
                                            <p:strVal val="1+#ppt_w/2"/>
                                          </p:val>
                                        </p:tav>
                                        <p:tav tm="100000">
                                          <p:val>
                                            <p:strVal val="#ppt_x"/>
                                          </p:val>
                                        </p:tav>
                                      </p:tavLst>
                                    </p:anim>
                                    <p:anim calcmode="lin" valueType="num">
                                      <p:cBhvr additive="base">
                                        <p:cTn id="8" dur="3000" fill="hold"/>
                                        <p:tgtEl>
                                          <p:spTgt spid="10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51000">
              <a:srgbClr val="FFFF00"/>
            </a:gs>
            <a:gs pos="39999">
              <a:srgbClr val="85C2FF"/>
            </a:gs>
            <a:gs pos="70000">
              <a:srgbClr val="C4D6EB"/>
            </a:gs>
            <a:gs pos="100000">
              <a:srgbClr val="FFEBFA"/>
            </a:gs>
          </a:gsLst>
          <a:lin ang="2700000" scaled="0"/>
          <a:tileRect/>
        </a:gradFill>
        <a:effectLst/>
      </p:bgPr>
    </p:bg>
    <p:spTree>
      <p:nvGrpSpPr>
        <p:cNvPr id="1" name=""/>
        <p:cNvGrpSpPr/>
        <p:nvPr/>
      </p:nvGrpSpPr>
      <p:grpSpPr>
        <a:xfrm>
          <a:off x="0" y="0"/>
          <a:ext cx="0" cy="0"/>
          <a:chOff x="0" y="0"/>
          <a:chExt cx="0" cy="0"/>
        </a:xfrm>
      </p:grpSpPr>
      <p:sp>
        <p:nvSpPr>
          <p:cNvPr id="2" name="TextovéPole 1"/>
          <p:cNvSpPr txBox="1"/>
          <p:nvPr/>
        </p:nvSpPr>
        <p:spPr>
          <a:xfrm>
            <a:off x="611560" y="620688"/>
            <a:ext cx="7848872" cy="369332"/>
          </a:xfrm>
          <a:prstGeom prst="rect">
            <a:avLst/>
          </a:prstGeom>
          <a:noFill/>
        </p:spPr>
        <p:txBody>
          <a:bodyPr wrap="square" rtlCol="0">
            <a:spAutoFit/>
          </a:bodyPr>
          <a:lstStyle/>
          <a:p>
            <a:endParaRPr lang="cs-CZ" dirty="0"/>
          </a:p>
        </p:txBody>
      </p:sp>
      <p:sp>
        <p:nvSpPr>
          <p:cNvPr id="3" name="TextovéPole 2"/>
          <p:cNvSpPr txBox="1"/>
          <p:nvPr/>
        </p:nvSpPr>
        <p:spPr>
          <a:xfrm rot="10800000">
            <a:off x="467544" y="393179"/>
            <a:ext cx="8136904" cy="1736646"/>
          </a:xfrm>
          <a:prstGeom prst="roundRect">
            <a:avLst/>
          </a:prstGeom>
          <a:effectLst>
            <a:outerShdw blurRad="76200" dir="18900000" sy="23000" kx="-1200000" algn="bl" rotWithShape="0">
              <a:prstClr val="black">
                <a:alpha val="20000"/>
              </a:prstClr>
            </a:outerShdw>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cs-CZ" sz="3200" b="1" dirty="0" smtClean="0">
                <a:ln w="10541" cmpd="sng">
                  <a:solidFill>
                    <a:schemeClr val="tx2">
                      <a:lumMod val="40000"/>
                      <a:lumOff val="60000"/>
                    </a:schemeClr>
                  </a:solidFill>
                  <a:prstDash val="solid"/>
                </a:ln>
                <a:solidFill>
                  <a:srgbClr val="FF0000"/>
                </a:solidFill>
              </a:rPr>
              <a:t>V blízkosti lidských obydlí se setkáváme především se zvířaty domácími nebo hospodářskými. </a:t>
            </a:r>
            <a:endParaRPr lang="cs-CZ" sz="3200" b="1" dirty="0">
              <a:ln w="10541" cmpd="sng">
                <a:solidFill>
                  <a:schemeClr val="tx2">
                    <a:lumMod val="40000"/>
                    <a:lumOff val="60000"/>
                  </a:schemeClr>
                </a:solidFill>
                <a:prstDash val="solid"/>
              </a:ln>
              <a:solidFill>
                <a:srgbClr val="FF0000"/>
              </a:solidFill>
            </a:endParaRPr>
          </a:p>
        </p:txBody>
      </p:sp>
      <p:sp>
        <p:nvSpPr>
          <p:cNvPr id="4" name="TextovéPole 3"/>
          <p:cNvSpPr txBox="1"/>
          <p:nvPr/>
        </p:nvSpPr>
        <p:spPr>
          <a:xfrm>
            <a:off x="1619672" y="2348880"/>
            <a:ext cx="5904656" cy="4076045"/>
          </a:xfrm>
          <a:prstGeom prst="cloud">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pPr algn="ctr"/>
            <a:r>
              <a:rPr lang="cs-CZ" sz="2800" b="1" dirty="0" smtClean="0">
                <a:solidFill>
                  <a:schemeClr val="accent2">
                    <a:lumMod val="50000"/>
                  </a:schemeClr>
                </a:solidFill>
              </a:rPr>
              <a:t>          Mnozí živočichové však člověku škodí –     </a:t>
            </a:r>
          </a:p>
          <a:p>
            <a:pPr algn="ctr"/>
            <a:r>
              <a:rPr lang="cs-CZ" sz="2800" b="1" dirty="0" smtClean="0">
                <a:solidFill>
                  <a:schemeClr val="accent2">
                    <a:lumMod val="50000"/>
                  </a:schemeClr>
                </a:solidFill>
              </a:rPr>
              <a:t>      ubírají mu zásoby, </a:t>
            </a:r>
          </a:p>
          <a:p>
            <a:pPr algn="ctr"/>
            <a:r>
              <a:rPr lang="cs-CZ" sz="2800" b="1" dirty="0" smtClean="0">
                <a:solidFill>
                  <a:schemeClr val="accent2">
                    <a:lumMod val="50000"/>
                  </a:schemeClr>
                </a:solidFill>
              </a:rPr>
              <a:t>            poškozují rostliny, stavby nebo dokonce </a:t>
            </a:r>
          </a:p>
          <a:p>
            <a:pPr algn="ctr"/>
            <a:r>
              <a:rPr lang="cs-CZ" sz="2800" b="1" dirty="0" smtClean="0">
                <a:solidFill>
                  <a:schemeClr val="accent2">
                    <a:lumMod val="50000"/>
                  </a:schemeClr>
                </a:solidFill>
              </a:rPr>
              <a:t>     přenášejí choroby.</a:t>
            </a:r>
            <a:endParaRPr lang="cs-CZ" sz="2800" b="1" dirty="0">
              <a:solidFill>
                <a:schemeClr val="accent2">
                  <a:lumMod val="50000"/>
                </a:schemeClr>
              </a:solidFill>
            </a:endParaRPr>
          </a:p>
        </p:txBody>
      </p:sp>
      <p:pic>
        <p:nvPicPr>
          <p:cNvPr id="2051" name="Picture 3" descr="C:\Users\raduška\AppData\Local\Microsoft\Windows\Temporary Internet Files\Content.IE5\UZGRSR3G\MC900057228[1].wmf"/>
          <p:cNvPicPr>
            <a:picLocks noChangeAspect="1" noChangeArrowheads="1"/>
          </p:cNvPicPr>
          <p:nvPr/>
        </p:nvPicPr>
        <p:blipFill>
          <a:blip r:embed="rId2" cstate="print"/>
          <a:srcRect/>
          <a:stretch>
            <a:fillRect/>
          </a:stretch>
        </p:blipFill>
        <p:spPr bwMode="auto">
          <a:xfrm>
            <a:off x="395536" y="1988840"/>
            <a:ext cx="1538767" cy="1223242"/>
          </a:xfrm>
          <a:prstGeom prst="rect">
            <a:avLst/>
          </a:prstGeom>
          <a:noFill/>
        </p:spPr>
      </p:pic>
      <p:pic>
        <p:nvPicPr>
          <p:cNvPr id="2053" name="Picture 5" descr="Soubor:Talpa europaea MHNT.jpg"/>
          <p:cNvPicPr>
            <a:picLocks noChangeAspect="1" noChangeArrowheads="1"/>
          </p:cNvPicPr>
          <p:nvPr/>
        </p:nvPicPr>
        <p:blipFill>
          <a:blip r:embed="rId3" cstate="print"/>
          <a:srcRect/>
          <a:stretch>
            <a:fillRect/>
          </a:stretch>
        </p:blipFill>
        <p:spPr bwMode="auto">
          <a:xfrm>
            <a:off x="6948264" y="5229200"/>
            <a:ext cx="2022618" cy="1248967"/>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10800000">
                                      <p:cBhvr>
                                        <p:cTn id="6" dur="2000" fill="hold"/>
                                        <p:tgtEl>
                                          <p:spTgt spid="3">
                                            <p:txEl>
                                              <p:pRg st="0" end="0"/>
                                            </p:txEl>
                                          </p:spTgt>
                                        </p:tgtEl>
                                        <p:attrNameLst>
                                          <p:attrName>r</p:attrName>
                                        </p:attrNameLst>
                                      </p:cBhvr>
                                    </p:animRot>
                                  </p:childTnLst>
                                </p:cTn>
                              </p:par>
                            </p:childTnLst>
                          </p:cTn>
                        </p:par>
                        <p:par>
                          <p:cTn id="7" fill="hold">
                            <p:stCondLst>
                              <p:cond delay="2000"/>
                            </p:stCondLst>
                            <p:childTnLst>
                              <p:par>
                                <p:cTn id="8" presetID="55" presetClass="entr" presetSubtype="0" fill="hold" nodeType="after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3000" fill="hold"/>
                                        <p:tgtEl>
                                          <p:spTgt spid="2051"/>
                                        </p:tgtEl>
                                        <p:attrNameLst>
                                          <p:attrName>ppt_w</p:attrName>
                                        </p:attrNameLst>
                                      </p:cBhvr>
                                      <p:tavLst>
                                        <p:tav tm="0">
                                          <p:val>
                                            <p:strVal val="#ppt_w*0.70"/>
                                          </p:val>
                                        </p:tav>
                                        <p:tav tm="100000">
                                          <p:val>
                                            <p:strVal val="#ppt_w"/>
                                          </p:val>
                                        </p:tav>
                                      </p:tavLst>
                                    </p:anim>
                                    <p:anim calcmode="lin" valueType="num">
                                      <p:cBhvr>
                                        <p:cTn id="11" dur="3000" fill="hold"/>
                                        <p:tgtEl>
                                          <p:spTgt spid="2051"/>
                                        </p:tgtEl>
                                        <p:attrNameLst>
                                          <p:attrName>ppt_h</p:attrName>
                                        </p:attrNameLst>
                                      </p:cBhvr>
                                      <p:tavLst>
                                        <p:tav tm="0">
                                          <p:val>
                                            <p:strVal val="#ppt_h"/>
                                          </p:val>
                                        </p:tav>
                                        <p:tav tm="100000">
                                          <p:val>
                                            <p:strVal val="#ppt_h"/>
                                          </p:val>
                                        </p:tav>
                                      </p:tavLst>
                                    </p:anim>
                                    <p:animEffect transition="in" filter="fade">
                                      <p:cBhvr>
                                        <p:cTn id="12" dur="3000"/>
                                        <p:tgtEl>
                                          <p:spTgt spid="2051"/>
                                        </p:tgtEl>
                                      </p:cBhvr>
                                    </p:animEffect>
                                  </p:childTnLst>
                                </p:cTn>
                              </p:par>
                            </p:childTnLst>
                          </p:cTn>
                        </p:par>
                        <p:par>
                          <p:cTn id="13" fill="hold">
                            <p:stCondLst>
                              <p:cond delay="5000"/>
                            </p:stCondLst>
                            <p:childTnLst>
                              <p:par>
                                <p:cTn id="14" presetID="55" presetClass="entr" presetSubtype="0" fill="hold" nodeType="afterEffect">
                                  <p:stCondLst>
                                    <p:cond delay="0"/>
                                  </p:stCondLst>
                                  <p:childTnLst>
                                    <p:set>
                                      <p:cBhvr>
                                        <p:cTn id="15" dur="1" fill="hold">
                                          <p:stCondLst>
                                            <p:cond delay="0"/>
                                          </p:stCondLst>
                                        </p:cTn>
                                        <p:tgtEl>
                                          <p:spTgt spid="2053"/>
                                        </p:tgtEl>
                                        <p:attrNameLst>
                                          <p:attrName>style.visibility</p:attrName>
                                        </p:attrNameLst>
                                      </p:cBhvr>
                                      <p:to>
                                        <p:strVal val="visible"/>
                                      </p:to>
                                    </p:set>
                                    <p:anim calcmode="lin" valueType="num">
                                      <p:cBhvr>
                                        <p:cTn id="16" dur="1000" fill="hold"/>
                                        <p:tgtEl>
                                          <p:spTgt spid="2053"/>
                                        </p:tgtEl>
                                        <p:attrNameLst>
                                          <p:attrName>ppt_w</p:attrName>
                                        </p:attrNameLst>
                                      </p:cBhvr>
                                      <p:tavLst>
                                        <p:tav tm="0">
                                          <p:val>
                                            <p:strVal val="#ppt_w*0.70"/>
                                          </p:val>
                                        </p:tav>
                                        <p:tav tm="100000">
                                          <p:val>
                                            <p:strVal val="#ppt_w"/>
                                          </p:val>
                                        </p:tav>
                                      </p:tavLst>
                                    </p:anim>
                                    <p:anim calcmode="lin" valueType="num">
                                      <p:cBhvr>
                                        <p:cTn id="17" dur="1000" fill="hold"/>
                                        <p:tgtEl>
                                          <p:spTgt spid="2053"/>
                                        </p:tgtEl>
                                        <p:attrNameLst>
                                          <p:attrName>ppt_h</p:attrName>
                                        </p:attrNameLst>
                                      </p:cBhvr>
                                      <p:tavLst>
                                        <p:tav tm="0">
                                          <p:val>
                                            <p:strVal val="#ppt_h"/>
                                          </p:val>
                                        </p:tav>
                                        <p:tav tm="100000">
                                          <p:val>
                                            <p:strVal val="#ppt_h"/>
                                          </p:val>
                                        </p:tav>
                                      </p:tavLst>
                                    </p:anim>
                                    <p:animEffect transition="in" filter="fade">
                                      <p:cBhvr>
                                        <p:cTn id="18" dur="10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grpSp>
        <p:nvGrpSpPr>
          <p:cNvPr id="19" name="Skupina 18"/>
          <p:cNvGrpSpPr/>
          <p:nvPr/>
        </p:nvGrpSpPr>
        <p:grpSpPr>
          <a:xfrm>
            <a:off x="7164288" y="188640"/>
            <a:ext cx="1584176" cy="1440160"/>
            <a:chOff x="6372200" y="836712"/>
            <a:chExt cx="1584176" cy="1440160"/>
          </a:xfrm>
        </p:grpSpPr>
        <p:sp>
          <p:nvSpPr>
            <p:cNvPr id="7" name="Zaoblený obdélník 6"/>
            <p:cNvSpPr/>
            <p:nvPr/>
          </p:nvSpPr>
          <p:spPr>
            <a:xfrm>
              <a:off x="6372200" y="836712"/>
              <a:ext cx="1584176" cy="144016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36" name="Picture 4" descr="C:\Users\raduška\AppData\Local\Microsoft\Windows\Temporary Internet Files\Content.IE5\LHLUUK0X\MC900052616[1].wmf"/>
            <p:cNvPicPr>
              <a:picLocks noChangeAspect="1" noChangeArrowheads="1"/>
            </p:cNvPicPr>
            <p:nvPr/>
          </p:nvPicPr>
          <p:blipFill>
            <a:blip r:embed="rId3" cstate="print"/>
            <a:srcRect/>
            <a:stretch>
              <a:fillRect/>
            </a:stretch>
          </p:blipFill>
          <p:spPr bwMode="auto">
            <a:xfrm>
              <a:off x="6660232" y="980728"/>
              <a:ext cx="1224136" cy="1122858"/>
            </a:xfrm>
            <a:prstGeom prst="rect">
              <a:avLst/>
            </a:prstGeom>
            <a:noFill/>
          </p:spPr>
        </p:pic>
      </p:grpSp>
      <p:grpSp>
        <p:nvGrpSpPr>
          <p:cNvPr id="21" name="Skupina 20"/>
          <p:cNvGrpSpPr/>
          <p:nvPr/>
        </p:nvGrpSpPr>
        <p:grpSpPr>
          <a:xfrm>
            <a:off x="7164288" y="2492896"/>
            <a:ext cx="1584176" cy="1584176"/>
            <a:chOff x="6444208" y="2420888"/>
            <a:chExt cx="2376264" cy="2016224"/>
          </a:xfrm>
        </p:grpSpPr>
        <p:sp>
          <p:nvSpPr>
            <p:cNvPr id="13" name="Zaoblený obdélník 12"/>
            <p:cNvSpPr/>
            <p:nvPr/>
          </p:nvSpPr>
          <p:spPr>
            <a:xfrm>
              <a:off x="6444208" y="2420888"/>
              <a:ext cx="2376264" cy="201622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20" name="Picture 5" descr="Soubor:Talpa europaea MHNT.jpg"/>
            <p:cNvPicPr>
              <a:picLocks noChangeAspect="1" noChangeArrowheads="1"/>
            </p:cNvPicPr>
            <p:nvPr/>
          </p:nvPicPr>
          <p:blipFill>
            <a:blip r:embed="rId4" cstate="print"/>
            <a:srcRect/>
            <a:stretch>
              <a:fillRect/>
            </a:stretch>
          </p:blipFill>
          <p:spPr bwMode="auto">
            <a:xfrm>
              <a:off x="6660232" y="2780928"/>
              <a:ext cx="2022618" cy="1248967"/>
            </a:xfrm>
            <a:prstGeom prst="rect">
              <a:avLst/>
            </a:prstGeom>
            <a:noFill/>
          </p:spPr>
        </p:pic>
      </p:grpSp>
      <p:grpSp>
        <p:nvGrpSpPr>
          <p:cNvPr id="37" name="Skupina 36"/>
          <p:cNvGrpSpPr/>
          <p:nvPr/>
        </p:nvGrpSpPr>
        <p:grpSpPr>
          <a:xfrm>
            <a:off x="4932040" y="188640"/>
            <a:ext cx="1656184" cy="1440160"/>
            <a:chOff x="8078688" y="4703440"/>
            <a:chExt cx="1656184" cy="1512168"/>
          </a:xfrm>
        </p:grpSpPr>
        <p:sp>
          <p:nvSpPr>
            <p:cNvPr id="35" name="Zaoblený obdélník 34"/>
            <p:cNvSpPr/>
            <p:nvPr/>
          </p:nvSpPr>
          <p:spPr>
            <a:xfrm>
              <a:off x="8078688" y="4703440"/>
              <a:ext cx="1656184" cy="151216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37" name="Picture 5" descr="C:\Users\raduška\AppData\Local\Microsoft\Windows\Temporary Internet Files\Content.IE5\G3IQ5ABL\MC900235199[1].wmf"/>
            <p:cNvPicPr>
              <a:picLocks noChangeAspect="1" noChangeArrowheads="1"/>
            </p:cNvPicPr>
            <p:nvPr/>
          </p:nvPicPr>
          <p:blipFill>
            <a:blip r:embed="rId5" cstate="print"/>
            <a:srcRect/>
            <a:stretch>
              <a:fillRect/>
            </a:stretch>
          </p:blipFill>
          <p:spPr bwMode="auto">
            <a:xfrm>
              <a:off x="8244408" y="4941168"/>
              <a:ext cx="1201518" cy="973001"/>
            </a:xfrm>
            <a:prstGeom prst="rect">
              <a:avLst/>
            </a:prstGeom>
            <a:noFill/>
          </p:spPr>
        </p:pic>
      </p:grpSp>
      <p:grpSp>
        <p:nvGrpSpPr>
          <p:cNvPr id="47" name="Skupina 46"/>
          <p:cNvGrpSpPr/>
          <p:nvPr/>
        </p:nvGrpSpPr>
        <p:grpSpPr>
          <a:xfrm>
            <a:off x="7164288" y="4797152"/>
            <a:ext cx="1656184" cy="1440160"/>
            <a:chOff x="4046240" y="1103040"/>
            <a:chExt cx="1656184" cy="1440160"/>
          </a:xfrm>
        </p:grpSpPr>
        <p:sp>
          <p:nvSpPr>
            <p:cNvPr id="43" name="Zaoblený obdélník 42"/>
            <p:cNvSpPr/>
            <p:nvPr/>
          </p:nvSpPr>
          <p:spPr>
            <a:xfrm>
              <a:off x="4046240" y="1103040"/>
              <a:ext cx="1656184" cy="144016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39" name="Picture 7" descr="C:\Users\raduška\AppData\Local\Microsoft\Windows\Temporary Internet Files\Content.IE5\MVW10PX2\MM900040929[1].gif"/>
            <p:cNvPicPr>
              <a:picLocks noChangeAspect="1" noChangeArrowheads="1" noCrop="1"/>
            </p:cNvPicPr>
            <p:nvPr/>
          </p:nvPicPr>
          <p:blipFill>
            <a:blip r:embed="rId6" cstate="print"/>
            <a:srcRect/>
            <a:stretch>
              <a:fillRect/>
            </a:stretch>
          </p:blipFill>
          <p:spPr bwMode="auto">
            <a:xfrm>
              <a:off x="4139952" y="1340768"/>
              <a:ext cx="1400175" cy="942975"/>
            </a:xfrm>
            <a:prstGeom prst="rect">
              <a:avLst/>
            </a:prstGeom>
            <a:noFill/>
          </p:spPr>
        </p:pic>
      </p:grpSp>
      <p:grpSp>
        <p:nvGrpSpPr>
          <p:cNvPr id="49" name="Skupina 48"/>
          <p:cNvGrpSpPr/>
          <p:nvPr/>
        </p:nvGrpSpPr>
        <p:grpSpPr>
          <a:xfrm>
            <a:off x="2771800" y="188640"/>
            <a:ext cx="1656184" cy="1440160"/>
            <a:chOff x="2915816" y="188640"/>
            <a:chExt cx="1656184" cy="1440160"/>
          </a:xfrm>
        </p:grpSpPr>
        <p:sp>
          <p:nvSpPr>
            <p:cNvPr id="33" name="Zaoblený obdélník 32"/>
            <p:cNvSpPr/>
            <p:nvPr/>
          </p:nvSpPr>
          <p:spPr>
            <a:xfrm>
              <a:off x="2915816" y="188640"/>
              <a:ext cx="1656184" cy="144016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41" name="Picture 9" descr="C:\Users\raduška\AppData\Local\Microsoft\Windows\Temporary Internet Files\Content.IE5\WUUAUPBZ\MC900038516[1].wmf"/>
            <p:cNvPicPr>
              <a:picLocks noChangeAspect="1" noChangeArrowheads="1"/>
            </p:cNvPicPr>
            <p:nvPr/>
          </p:nvPicPr>
          <p:blipFill>
            <a:blip r:embed="rId7" cstate="print"/>
            <a:srcRect/>
            <a:stretch>
              <a:fillRect/>
            </a:stretch>
          </p:blipFill>
          <p:spPr bwMode="auto">
            <a:xfrm>
              <a:off x="3275856" y="260648"/>
              <a:ext cx="876906" cy="1256808"/>
            </a:xfrm>
            <a:prstGeom prst="rect">
              <a:avLst/>
            </a:prstGeom>
            <a:noFill/>
          </p:spPr>
        </p:pic>
      </p:grpSp>
      <p:grpSp>
        <p:nvGrpSpPr>
          <p:cNvPr id="52" name="Skupina 51"/>
          <p:cNvGrpSpPr/>
          <p:nvPr/>
        </p:nvGrpSpPr>
        <p:grpSpPr>
          <a:xfrm>
            <a:off x="611560" y="188640"/>
            <a:ext cx="1656184" cy="1440160"/>
            <a:chOff x="611560" y="188640"/>
            <a:chExt cx="1656184" cy="1440160"/>
          </a:xfrm>
        </p:grpSpPr>
        <p:sp>
          <p:nvSpPr>
            <p:cNvPr id="50" name="Zaoblený obdélník 49"/>
            <p:cNvSpPr/>
            <p:nvPr/>
          </p:nvSpPr>
          <p:spPr>
            <a:xfrm>
              <a:off x="611560" y="188640"/>
              <a:ext cx="1656184" cy="144016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42" name="Picture 10" descr="C:\Users\raduška\AppData\Local\Microsoft\Windows\Temporary Internet Files\Content.IE5\LCOZSZ88\MC900436255[1].png"/>
            <p:cNvPicPr>
              <a:picLocks noChangeAspect="1" noChangeArrowheads="1"/>
            </p:cNvPicPr>
            <p:nvPr/>
          </p:nvPicPr>
          <p:blipFill>
            <a:blip r:embed="rId8" cstate="print"/>
            <a:srcRect/>
            <a:stretch>
              <a:fillRect/>
            </a:stretch>
          </p:blipFill>
          <p:spPr bwMode="auto">
            <a:xfrm>
              <a:off x="827584" y="260648"/>
              <a:ext cx="1346334" cy="1346334"/>
            </a:xfrm>
            <a:prstGeom prst="rect">
              <a:avLst/>
            </a:prstGeom>
            <a:noFill/>
          </p:spPr>
        </p:pic>
      </p:grpSp>
      <p:grpSp>
        <p:nvGrpSpPr>
          <p:cNvPr id="54" name="Skupina 53"/>
          <p:cNvGrpSpPr/>
          <p:nvPr/>
        </p:nvGrpSpPr>
        <p:grpSpPr>
          <a:xfrm>
            <a:off x="4932040" y="2564904"/>
            <a:ext cx="1656184" cy="1512168"/>
            <a:chOff x="5148064" y="2492896"/>
            <a:chExt cx="1656184" cy="1512168"/>
          </a:xfrm>
        </p:grpSpPr>
        <p:sp>
          <p:nvSpPr>
            <p:cNvPr id="34" name="Zaoblený obdélník 33"/>
            <p:cNvSpPr/>
            <p:nvPr/>
          </p:nvSpPr>
          <p:spPr>
            <a:xfrm>
              <a:off x="5148064" y="2492896"/>
              <a:ext cx="1656184" cy="151216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43" name="Picture 11" descr="C:\Users\raduška\AppData\Local\Microsoft\Windows\Temporary Internet Files\Content.IE5\WUUAUPBZ\MC900280296[1].wmf"/>
            <p:cNvPicPr>
              <a:picLocks noChangeAspect="1" noChangeArrowheads="1"/>
            </p:cNvPicPr>
            <p:nvPr/>
          </p:nvPicPr>
          <p:blipFill>
            <a:blip r:embed="rId9" cstate="print"/>
            <a:srcRect/>
            <a:stretch>
              <a:fillRect/>
            </a:stretch>
          </p:blipFill>
          <p:spPr bwMode="auto">
            <a:xfrm>
              <a:off x="5292080" y="2852936"/>
              <a:ext cx="1413964" cy="900150"/>
            </a:xfrm>
            <a:prstGeom prst="rect">
              <a:avLst/>
            </a:prstGeom>
            <a:noFill/>
          </p:spPr>
        </p:pic>
      </p:grpSp>
      <p:grpSp>
        <p:nvGrpSpPr>
          <p:cNvPr id="57" name="Skupina 56"/>
          <p:cNvGrpSpPr/>
          <p:nvPr/>
        </p:nvGrpSpPr>
        <p:grpSpPr>
          <a:xfrm>
            <a:off x="611560" y="2564904"/>
            <a:ext cx="1656184" cy="1440160"/>
            <a:chOff x="539552" y="2564904"/>
            <a:chExt cx="1656184" cy="1440160"/>
          </a:xfrm>
        </p:grpSpPr>
        <p:sp>
          <p:nvSpPr>
            <p:cNvPr id="38" name="Zaoblený obdélník 37"/>
            <p:cNvSpPr/>
            <p:nvPr/>
          </p:nvSpPr>
          <p:spPr>
            <a:xfrm>
              <a:off x="539552" y="2564904"/>
              <a:ext cx="1656184" cy="144016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45" name="Picture 13" descr="C:\Users\raduška\AppData\Local\Microsoft\Windows\Temporary Internet Files\Content.IE5\LCOZSZ88\MM910001139[1].gif"/>
            <p:cNvPicPr>
              <a:picLocks noChangeAspect="1" noChangeArrowheads="1" noCrop="1"/>
            </p:cNvPicPr>
            <p:nvPr/>
          </p:nvPicPr>
          <p:blipFill>
            <a:blip r:embed="rId10" cstate="print"/>
            <a:srcRect/>
            <a:stretch>
              <a:fillRect/>
            </a:stretch>
          </p:blipFill>
          <p:spPr bwMode="auto">
            <a:xfrm>
              <a:off x="971600" y="2636912"/>
              <a:ext cx="864096" cy="1344149"/>
            </a:xfrm>
            <a:prstGeom prst="rect">
              <a:avLst/>
            </a:prstGeom>
            <a:noFill/>
          </p:spPr>
        </p:pic>
      </p:grpSp>
      <p:grpSp>
        <p:nvGrpSpPr>
          <p:cNvPr id="61" name="Skupina 60"/>
          <p:cNvGrpSpPr/>
          <p:nvPr/>
        </p:nvGrpSpPr>
        <p:grpSpPr>
          <a:xfrm>
            <a:off x="2771800" y="2564904"/>
            <a:ext cx="1656184" cy="1512168"/>
            <a:chOff x="2987824" y="2492896"/>
            <a:chExt cx="1656184" cy="1440160"/>
          </a:xfrm>
        </p:grpSpPr>
        <p:sp>
          <p:nvSpPr>
            <p:cNvPr id="40" name="Zaoblený obdélník 39"/>
            <p:cNvSpPr/>
            <p:nvPr/>
          </p:nvSpPr>
          <p:spPr>
            <a:xfrm>
              <a:off x="2987824" y="2492896"/>
              <a:ext cx="1656184" cy="144016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49" name="Picture 17" descr="File:Slug 260605 kpjas.jpg"/>
            <p:cNvPicPr>
              <a:picLocks noChangeAspect="1" noChangeArrowheads="1"/>
            </p:cNvPicPr>
            <p:nvPr/>
          </p:nvPicPr>
          <p:blipFill>
            <a:blip r:embed="rId11" cstate="print"/>
            <a:srcRect/>
            <a:stretch>
              <a:fillRect/>
            </a:stretch>
          </p:blipFill>
          <p:spPr bwMode="auto">
            <a:xfrm>
              <a:off x="3131840" y="2708920"/>
              <a:ext cx="1368152" cy="1026114"/>
            </a:xfrm>
            <a:prstGeom prst="rect">
              <a:avLst/>
            </a:prstGeom>
            <a:noFill/>
          </p:spPr>
        </p:pic>
      </p:grpSp>
      <p:grpSp>
        <p:nvGrpSpPr>
          <p:cNvPr id="64" name="Skupina 63"/>
          <p:cNvGrpSpPr/>
          <p:nvPr/>
        </p:nvGrpSpPr>
        <p:grpSpPr>
          <a:xfrm>
            <a:off x="2771800" y="4797152"/>
            <a:ext cx="1656184" cy="1440160"/>
            <a:chOff x="2915816" y="4797152"/>
            <a:chExt cx="1656184" cy="1440160"/>
          </a:xfrm>
        </p:grpSpPr>
        <p:sp>
          <p:nvSpPr>
            <p:cNvPr id="41" name="Zaoblený obdélník 40"/>
            <p:cNvSpPr/>
            <p:nvPr/>
          </p:nvSpPr>
          <p:spPr>
            <a:xfrm>
              <a:off x="2915816" y="4797152"/>
              <a:ext cx="1656184" cy="144016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51" name="Picture 19" descr="C:\Users\raduška\AppData\Local\Microsoft\Windows\Temporary Internet Files\Content.IE5\ELEEDQVY\MC900030474[1].wmf"/>
            <p:cNvPicPr>
              <a:picLocks noChangeAspect="1" noChangeArrowheads="1"/>
            </p:cNvPicPr>
            <p:nvPr/>
          </p:nvPicPr>
          <p:blipFill>
            <a:blip r:embed="rId12" cstate="print"/>
            <a:srcRect/>
            <a:stretch>
              <a:fillRect/>
            </a:stretch>
          </p:blipFill>
          <p:spPr bwMode="auto">
            <a:xfrm>
              <a:off x="2915816" y="5085184"/>
              <a:ext cx="1629135" cy="892914"/>
            </a:xfrm>
            <a:prstGeom prst="rect">
              <a:avLst/>
            </a:prstGeom>
            <a:noFill/>
          </p:spPr>
        </p:pic>
      </p:grpSp>
      <p:grpSp>
        <p:nvGrpSpPr>
          <p:cNvPr id="66" name="Skupina 65"/>
          <p:cNvGrpSpPr/>
          <p:nvPr/>
        </p:nvGrpSpPr>
        <p:grpSpPr>
          <a:xfrm>
            <a:off x="611560" y="4797152"/>
            <a:ext cx="1656184" cy="1440160"/>
            <a:chOff x="611560" y="4797152"/>
            <a:chExt cx="1656184" cy="1440160"/>
          </a:xfrm>
        </p:grpSpPr>
        <p:sp>
          <p:nvSpPr>
            <p:cNvPr id="39" name="Zaoblený obdélník 38"/>
            <p:cNvSpPr/>
            <p:nvPr/>
          </p:nvSpPr>
          <p:spPr>
            <a:xfrm>
              <a:off x="611560" y="4797152"/>
              <a:ext cx="1656184" cy="144016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52" name="Picture 20" descr="C:\Users\raduška\AppData\Local\Microsoft\Windows\Temporary Internet Files\Content.IE5\ELEEDQVY\MC900324454[1].wmf"/>
            <p:cNvPicPr>
              <a:picLocks noChangeAspect="1" noChangeArrowheads="1"/>
            </p:cNvPicPr>
            <p:nvPr/>
          </p:nvPicPr>
          <p:blipFill>
            <a:blip r:embed="rId13" cstate="print"/>
            <a:srcRect/>
            <a:stretch>
              <a:fillRect/>
            </a:stretch>
          </p:blipFill>
          <p:spPr bwMode="auto">
            <a:xfrm>
              <a:off x="755576" y="4869160"/>
              <a:ext cx="1296144" cy="1307228"/>
            </a:xfrm>
            <a:prstGeom prst="rect">
              <a:avLst/>
            </a:prstGeom>
            <a:noFill/>
          </p:spPr>
        </p:pic>
      </p:grpSp>
      <p:grpSp>
        <p:nvGrpSpPr>
          <p:cNvPr id="68" name="Skupina 67"/>
          <p:cNvGrpSpPr/>
          <p:nvPr/>
        </p:nvGrpSpPr>
        <p:grpSpPr>
          <a:xfrm>
            <a:off x="4932040" y="4797152"/>
            <a:ext cx="1656184" cy="1440160"/>
            <a:chOff x="5148064" y="4797152"/>
            <a:chExt cx="1656184" cy="1440160"/>
          </a:xfrm>
        </p:grpSpPr>
        <p:sp>
          <p:nvSpPr>
            <p:cNvPr id="42" name="Zaoblený obdélník 41"/>
            <p:cNvSpPr/>
            <p:nvPr/>
          </p:nvSpPr>
          <p:spPr>
            <a:xfrm>
              <a:off x="5148064" y="4797152"/>
              <a:ext cx="1656184" cy="144016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cs-CZ"/>
            </a:p>
          </p:txBody>
        </p:sp>
        <p:pic>
          <p:nvPicPr>
            <p:cNvPr id="18453" name="Picture 21" descr="C:\Users\raduška\AppData\Local\Microsoft\Windows\Temporary Internet Files\Content.IE5\ELEEDQVY\MC900428347[1].wmf"/>
            <p:cNvPicPr>
              <a:picLocks noChangeAspect="1" noChangeArrowheads="1"/>
            </p:cNvPicPr>
            <p:nvPr/>
          </p:nvPicPr>
          <p:blipFill>
            <a:blip r:embed="rId14" cstate="print"/>
            <a:srcRect/>
            <a:stretch>
              <a:fillRect/>
            </a:stretch>
          </p:blipFill>
          <p:spPr bwMode="auto">
            <a:xfrm>
              <a:off x="5436096" y="4869160"/>
              <a:ext cx="1152128" cy="1316718"/>
            </a:xfrm>
            <a:prstGeom prst="rect">
              <a:avLst/>
            </a:prstGeom>
            <a:noFill/>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61"/>
                                        </p:tgtEl>
                                      </p:cBhvr>
                                    </p:animEffect>
                                    <p:set>
                                      <p:cBhvr>
                                        <p:cTn id="7" dur="1" fill="hold">
                                          <p:stCondLst>
                                            <p:cond delay="1999"/>
                                          </p:stCondLst>
                                        </p:cTn>
                                        <p:tgtEl>
                                          <p:spTgt spid="61"/>
                                        </p:tgtEl>
                                        <p:attrNameLst>
                                          <p:attrName>style.visibility</p:attrName>
                                        </p:attrNameLst>
                                      </p:cBhvr>
                                      <p:to>
                                        <p:strVal val="hidden"/>
                                      </p:to>
                                    </p:set>
                                  </p:childTnLst>
                                </p:cTn>
                              </p:par>
                            </p:childTnLst>
                          </p:cTn>
                        </p:par>
                        <p:par>
                          <p:cTn id="8" fill="hold">
                            <p:stCondLst>
                              <p:cond delay="2000"/>
                            </p:stCondLst>
                            <p:childTnLst>
                              <p:par>
                                <p:cTn id="9" presetID="55" presetClass="entr" presetSubtype="0" fill="hold" nodeType="afterEffect">
                                  <p:stCondLst>
                                    <p:cond delay="15000"/>
                                  </p:stCondLst>
                                  <p:childTnLst>
                                    <p:set>
                                      <p:cBhvr>
                                        <p:cTn id="10" dur="1" fill="hold">
                                          <p:stCondLst>
                                            <p:cond delay="0"/>
                                          </p:stCondLst>
                                        </p:cTn>
                                        <p:tgtEl>
                                          <p:spTgt spid="61"/>
                                        </p:tgtEl>
                                        <p:attrNameLst>
                                          <p:attrName>style.visibility</p:attrName>
                                        </p:attrNameLst>
                                      </p:cBhvr>
                                      <p:to>
                                        <p:strVal val="visible"/>
                                      </p:to>
                                    </p:set>
                                    <p:anim calcmode="lin" valueType="num">
                                      <p:cBhvr>
                                        <p:cTn id="11" dur="1000" fill="hold"/>
                                        <p:tgtEl>
                                          <p:spTgt spid="61"/>
                                        </p:tgtEl>
                                        <p:attrNameLst>
                                          <p:attrName>ppt_w</p:attrName>
                                        </p:attrNameLst>
                                      </p:cBhvr>
                                      <p:tavLst>
                                        <p:tav tm="0">
                                          <p:val>
                                            <p:strVal val="#ppt_w*0.70"/>
                                          </p:val>
                                        </p:tav>
                                        <p:tav tm="100000">
                                          <p:val>
                                            <p:strVal val="#ppt_w"/>
                                          </p:val>
                                        </p:tav>
                                      </p:tavLst>
                                    </p:anim>
                                    <p:anim calcmode="lin" valueType="num">
                                      <p:cBhvr>
                                        <p:cTn id="12" dur="1000" fill="hold"/>
                                        <p:tgtEl>
                                          <p:spTgt spid="61"/>
                                        </p:tgtEl>
                                        <p:attrNameLst>
                                          <p:attrName>ppt_h</p:attrName>
                                        </p:attrNameLst>
                                      </p:cBhvr>
                                      <p:tavLst>
                                        <p:tav tm="0">
                                          <p:val>
                                            <p:strVal val="#ppt_h"/>
                                          </p:val>
                                        </p:tav>
                                        <p:tav tm="100000">
                                          <p:val>
                                            <p:strVal val="#ppt_h"/>
                                          </p:val>
                                        </p:tav>
                                      </p:tavLst>
                                    </p:anim>
                                    <p:animEffect transition="in" filter="fade">
                                      <p:cBhvr>
                                        <p:cTn id="13" dur="1000"/>
                                        <p:tgtEl>
                                          <p:spTgt spid="61"/>
                                        </p:tgtEl>
                                      </p:cBhvr>
                                    </p:animEffect>
                                  </p:childTnLst>
                                </p:cTn>
                              </p:par>
                            </p:childTnLst>
                          </p:cTn>
                        </p:par>
                      </p:childTnLst>
                    </p:cTn>
                  </p:par>
                </p:childTnLst>
              </p:cTn>
              <p:nextCondLst>
                <p:cond evt="onClick" delay="0">
                  <p:tgtEl>
                    <p:spTgt spid="61"/>
                  </p:tgtEl>
                </p:cond>
              </p:nextCondLst>
            </p:seq>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2000"/>
                                        <p:tgtEl>
                                          <p:spTgt spid="19"/>
                                        </p:tgtEl>
                                      </p:cBhvr>
                                    </p:animEffect>
                                    <p:set>
                                      <p:cBhvr>
                                        <p:cTn id="19" dur="1" fill="hold">
                                          <p:stCondLst>
                                            <p:cond delay="1999"/>
                                          </p:stCondLst>
                                        </p:cTn>
                                        <p:tgtEl>
                                          <p:spTgt spid="19"/>
                                        </p:tgtEl>
                                        <p:attrNameLst>
                                          <p:attrName>style.visibility</p:attrName>
                                        </p:attrNameLst>
                                      </p:cBhvr>
                                      <p:to>
                                        <p:strVal val="hidden"/>
                                      </p:to>
                                    </p:set>
                                  </p:childTnLst>
                                </p:cTn>
                              </p:par>
                            </p:childTnLst>
                          </p:cTn>
                        </p:par>
                        <p:par>
                          <p:cTn id="20" fill="hold">
                            <p:stCondLst>
                              <p:cond delay="2000"/>
                            </p:stCondLst>
                            <p:childTnLst>
                              <p:par>
                                <p:cTn id="21" presetID="55" presetClass="entr" presetSubtype="0" fill="hold" nodeType="afterEffect">
                                  <p:stCondLst>
                                    <p:cond delay="15000"/>
                                  </p:stCondLst>
                                  <p:childTnLst>
                                    <p:set>
                                      <p:cBhvr>
                                        <p:cTn id="22" dur="1" fill="hold">
                                          <p:stCondLst>
                                            <p:cond delay="0"/>
                                          </p:stCondLst>
                                        </p:cTn>
                                        <p:tgtEl>
                                          <p:spTgt spid="19"/>
                                        </p:tgtEl>
                                        <p:attrNameLst>
                                          <p:attrName>style.visibility</p:attrName>
                                        </p:attrNameLst>
                                      </p:cBhvr>
                                      <p:to>
                                        <p:strVal val="visible"/>
                                      </p:to>
                                    </p:set>
                                    <p:anim calcmode="lin" valueType="num">
                                      <p:cBhvr>
                                        <p:cTn id="23" dur="1000" fill="hold"/>
                                        <p:tgtEl>
                                          <p:spTgt spid="19"/>
                                        </p:tgtEl>
                                        <p:attrNameLst>
                                          <p:attrName>ppt_w</p:attrName>
                                        </p:attrNameLst>
                                      </p:cBhvr>
                                      <p:tavLst>
                                        <p:tav tm="0">
                                          <p:val>
                                            <p:strVal val="#ppt_w*0.70"/>
                                          </p:val>
                                        </p:tav>
                                        <p:tav tm="100000">
                                          <p:val>
                                            <p:strVal val="#ppt_w"/>
                                          </p:val>
                                        </p:tav>
                                      </p:tavLst>
                                    </p:anim>
                                    <p:anim calcmode="lin" valueType="num">
                                      <p:cBhvr>
                                        <p:cTn id="24" dur="1000" fill="hold"/>
                                        <p:tgtEl>
                                          <p:spTgt spid="19"/>
                                        </p:tgtEl>
                                        <p:attrNameLst>
                                          <p:attrName>ppt_h</p:attrName>
                                        </p:attrNameLst>
                                      </p:cBhvr>
                                      <p:tavLst>
                                        <p:tav tm="0">
                                          <p:val>
                                            <p:strVal val="#ppt_h"/>
                                          </p:val>
                                        </p:tav>
                                        <p:tav tm="100000">
                                          <p:val>
                                            <p:strVal val="#ppt_h"/>
                                          </p:val>
                                        </p:tav>
                                      </p:tavLst>
                                    </p:anim>
                                    <p:animEffect transition="in" filter="fade">
                                      <p:cBhvr>
                                        <p:cTn id="25" dur="1000"/>
                                        <p:tgtEl>
                                          <p:spTgt spid="19"/>
                                        </p:tgtEl>
                                      </p:cBhvr>
                                    </p:animEffect>
                                  </p:childTnLst>
                                </p:cTn>
                              </p:par>
                            </p:childTnLst>
                          </p:cTn>
                        </p:par>
                      </p:childTnLst>
                    </p:cTn>
                  </p:par>
                </p:childTnLst>
              </p:cTn>
              <p:nextCondLst>
                <p:cond evt="onClick" delay="0">
                  <p:tgtEl>
                    <p:spTgt spid="19"/>
                  </p:tgtEl>
                </p:cond>
              </p:nextCondLst>
            </p:seq>
            <p:seq concurrent="1" nextAc="seek">
              <p:cTn id="26" restart="whenNotActive" fill="hold" evtFilter="cancelBubble" nodeType="interactiveSeq">
                <p:stCondLst>
                  <p:cond evt="onClick" delay="0">
                    <p:tgtEl>
                      <p:spTgt spid="37"/>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2000"/>
                                        <p:tgtEl>
                                          <p:spTgt spid="37"/>
                                        </p:tgtEl>
                                      </p:cBhvr>
                                    </p:animEffect>
                                    <p:set>
                                      <p:cBhvr>
                                        <p:cTn id="31" dur="1" fill="hold">
                                          <p:stCondLst>
                                            <p:cond delay="1999"/>
                                          </p:stCondLst>
                                        </p:cTn>
                                        <p:tgtEl>
                                          <p:spTgt spid="37"/>
                                        </p:tgtEl>
                                        <p:attrNameLst>
                                          <p:attrName>style.visibility</p:attrName>
                                        </p:attrNameLst>
                                      </p:cBhvr>
                                      <p:to>
                                        <p:strVal val="hidden"/>
                                      </p:to>
                                    </p:set>
                                  </p:childTnLst>
                                </p:cTn>
                              </p:par>
                            </p:childTnLst>
                          </p:cTn>
                        </p:par>
                        <p:par>
                          <p:cTn id="32" fill="hold">
                            <p:stCondLst>
                              <p:cond delay="2000"/>
                            </p:stCondLst>
                            <p:childTnLst>
                              <p:par>
                                <p:cTn id="33" presetID="55" presetClass="entr" presetSubtype="0" fill="hold" nodeType="afterEffect">
                                  <p:stCondLst>
                                    <p:cond delay="15000"/>
                                  </p:stCondLst>
                                  <p:childTnLst>
                                    <p:set>
                                      <p:cBhvr>
                                        <p:cTn id="34" dur="1" fill="hold">
                                          <p:stCondLst>
                                            <p:cond delay="0"/>
                                          </p:stCondLst>
                                        </p:cTn>
                                        <p:tgtEl>
                                          <p:spTgt spid="37"/>
                                        </p:tgtEl>
                                        <p:attrNameLst>
                                          <p:attrName>style.visibility</p:attrName>
                                        </p:attrNameLst>
                                      </p:cBhvr>
                                      <p:to>
                                        <p:strVal val="visible"/>
                                      </p:to>
                                    </p:set>
                                    <p:anim calcmode="lin" valueType="num">
                                      <p:cBhvr>
                                        <p:cTn id="35" dur="1000" fill="hold"/>
                                        <p:tgtEl>
                                          <p:spTgt spid="37"/>
                                        </p:tgtEl>
                                        <p:attrNameLst>
                                          <p:attrName>ppt_w</p:attrName>
                                        </p:attrNameLst>
                                      </p:cBhvr>
                                      <p:tavLst>
                                        <p:tav tm="0">
                                          <p:val>
                                            <p:strVal val="#ppt_w*0.70"/>
                                          </p:val>
                                        </p:tav>
                                        <p:tav tm="100000">
                                          <p:val>
                                            <p:strVal val="#ppt_w"/>
                                          </p:val>
                                        </p:tav>
                                      </p:tavLst>
                                    </p:anim>
                                    <p:anim calcmode="lin" valueType="num">
                                      <p:cBhvr>
                                        <p:cTn id="36" dur="1000" fill="hold"/>
                                        <p:tgtEl>
                                          <p:spTgt spid="37"/>
                                        </p:tgtEl>
                                        <p:attrNameLst>
                                          <p:attrName>ppt_h</p:attrName>
                                        </p:attrNameLst>
                                      </p:cBhvr>
                                      <p:tavLst>
                                        <p:tav tm="0">
                                          <p:val>
                                            <p:strVal val="#ppt_h"/>
                                          </p:val>
                                        </p:tav>
                                        <p:tav tm="100000">
                                          <p:val>
                                            <p:strVal val="#ppt_h"/>
                                          </p:val>
                                        </p:tav>
                                      </p:tavLst>
                                    </p:anim>
                                    <p:animEffect transition="in" filter="fade">
                                      <p:cBhvr>
                                        <p:cTn id="37" dur="1000"/>
                                        <p:tgtEl>
                                          <p:spTgt spid="37"/>
                                        </p:tgtEl>
                                      </p:cBhvr>
                                    </p:animEffect>
                                  </p:childTnLst>
                                </p:cTn>
                              </p:par>
                            </p:childTnLst>
                          </p:cTn>
                        </p:par>
                      </p:childTnLst>
                    </p:cTn>
                  </p:par>
                </p:childTnLst>
              </p:cTn>
              <p:nextCondLst>
                <p:cond evt="onClick" delay="0">
                  <p:tgtEl>
                    <p:spTgt spid="37"/>
                  </p:tgtEl>
                </p:cond>
              </p:nextCondLst>
            </p:seq>
            <p:seq concurrent="1" nextAc="seek">
              <p:cTn id="38" restart="whenNotActive" fill="hold" evtFilter="cancelBubble" nodeType="interactiveSeq">
                <p:stCondLst>
                  <p:cond evt="onClick" delay="0">
                    <p:tgtEl>
                      <p:spTgt spid="49"/>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2000"/>
                                        <p:tgtEl>
                                          <p:spTgt spid="49"/>
                                        </p:tgtEl>
                                      </p:cBhvr>
                                    </p:animEffect>
                                    <p:set>
                                      <p:cBhvr>
                                        <p:cTn id="43" dur="1" fill="hold">
                                          <p:stCondLst>
                                            <p:cond delay="1999"/>
                                          </p:stCondLst>
                                        </p:cTn>
                                        <p:tgtEl>
                                          <p:spTgt spid="49"/>
                                        </p:tgtEl>
                                        <p:attrNameLst>
                                          <p:attrName>style.visibility</p:attrName>
                                        </p:attrNameLst>
                                      </p:cBhvr>
                                      <p:to>
                                        <p:strVal val="hidden"/>
                                      </p:to>
                                    </p:set>
                                  </p:childTnLst>
                                </p:cTn>
                              </p:par>
                            </p:childTnLst>
                          </p:cTn>
                        </p:par>
                        <p:par>
                          <p:cTn id="44" fill="hold">
                            <p:stCondLst>
                              <p:cond delay="2000"/>
                            </p:stCondLst>
                            <p:childTnLst>
                              <p:par>
                                <p:cTn id="45" presetID="55" presetClass="entr" presetSubtype="0" fill="hold" nodeType="afterEffect">
                                  <p:stCondLst>
                                    <p:cond delay="15000"/>
                                  </p:stCondLst>
                                  <p:childTnLst>
                                    <p:set>
                                      <p:cBhvr>
                                        <p:cTn id="46" dur="1" fill="hold">
                                          <p:stCondLst>
                                            <p:cond delay="0"/>
                                          </p:stCondLst>
                                        </p:cTn>
                                        <p:tgtEl>
                                          <p:spTgt spid="49"/>
                                        </p:tgtEl>
                                        <p:attrNameLst>
                                          <p:attrName>style.visibility</p:attrName>
                                        </p:attrNameLst>
                                      </p:cBhvr>
                                      <p:to>
                                        <p:strVal val="visible"/>
                                      </p:to>
                                    </p:set>
                                    <p:anim calcmode="lin" valueType="num">
                                      <p:cBhvr>
                                        <p:cTn id="47" dur="1000" fill="hold"/>
                                        <p:tgtEl>
                                          <p:spTgt spid="49"/>
                                        </p:tgtEl>
                                        <p:attrNameLst>
                                          <p:attrName>ppt_w</p:attrName>
                                        </p:attrNameLst>
                                      </p:cBhvr>
                                      <p:tavLst>
                                        <p:tav tm="0">
                                          <p:val>
                                            <p:strVal val="#ppt_w*0.70"/>
                                          </p:val>
                                        </p:tav>
                                        <p:tav tm="100000">
                                          <p:val>
                                            <p:strVal val="#ppt_w"/>
                                          </p:val>
                                        </p:tav>
                                      </p:tavLst>
                                    </p:anim>
                                    <p:anim calcmode="lin" valueType="num">
                                      <p:cBhvr>
                                        <p:cTn id="48" dur="1000" fill="hold"/>
                                        <p:tgtEl>
                                          <p:spTgt spid="49"/>
                                        </p:tgtEl>
                                        <p:attrNameLst>
                                          <p:attrName>ppt_h</p:attrName>
                                        </p:attrNameLst>
                                      </p:cBhvr>
                                      <p:tavLst>
                                        <p:tav tm="0">
                                          <p:val>
                                            <p:strVal val="#ppt_h"/>
                                          </p:val>
                                        </p:tav>
                                        <p:tav tm="100000">
                                          <p:val>
                                            <p:strVal val="#ppt_h"/>
                                          </p:val>
                                        </p:tav>
                                      </p:tavLst>
                                    </p:anim>
                                    <p:animEffect transition="in" filter="fade">
                                      <p:cBhvr>
                                        <p:cTn id="49" dur="1000"/>
                                        <p:tgtEl>
                                          <p:spTgt spid="49"/>
                                        </p:tgtEl>
                                      </p:cBhvr>
                                    </p:animEffect>
                                  </p:childTnLst>
                                </p:cTn>
                              </p:par>
                            </p:childTnLst>
                          </p:cTn>
                        </p:par>
                      </p:childTnLst>
                    </p:cTn>
                  </p:par>
                </p:childTnLst>
              </p:cTn>
              <p:nextCondLst>
                <p:cond evt="onClick" delay="0">
                  <p:tgtEl>
                    <p:spTgt spid="49"/>
                  </p:tgtEl>
                </p:cond>
              </p:nextCondLst>
            </p:seq>
            <p:seq concurrent="1" nextAc="seek">
              <p:cTn id="50" restart="whenNotActive" fill="hold" evtFilter="cancelBubble" nodeType="interactiveSeq">
                <p:stCondLst>
                  <p:cond evt="onClick" delay="0">
                    <p:tgtEl>
                      <p:spTgt spid="52"/>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2000"/>
                                        <p:tgtEl>
                                          <p:spTgt spid="52"/>
                                        </p:tgtEl>
                                      </p:cBhvr>
                                    </p:animEffect>
                                    <p:set>
                                      <p:cBhvr>
                                        <p:cTn id="55" dur="1" fill="hold">
                                          <p:stCondLst>
                                            <p:cond delay="1999"/>
                                          </p:stCondLst>
                                        </p:cTn>
                                        <p:tgtEl>
                                          <p:spTgt spid="52"/>
                                        </p:tgtEl>
                                        <p:attrNameLst>
                                          <p:attrName>style.visibility</p:attrName>
                                        </p:attrNameLst>
                                      </p:cBhvr>
                                      <p:to>
                                        <p:strVal val="hidden"/>
                                      </p:to>
                                    </p:set>
                                  </p:childTnLst>
                                </p:cTn>
                              </p:par>
                            </p:childTnLst>
                          </p:cTn>
                        </p:par>
                        <p:par>
                          <p:cTn id="56" fill="hold">
                            <p:stCondLst>
                              <p:cond delay="2000"/>
                            </p:stCondLst>
                            <p:childTnLst>
                              <p:par>
                                <p:cTn id="57" presetID="55" presetClass="entr" presetSubtype="0" fill="hold" nodeType="afterEffect">
                                  <p:stCondLst>
                                    <p:cond delay="15000"/>
                                  </p:stCondLst>
                                  <p:childTnLst>
                                    <p:set>
                                      <p:cBhvr>
                                        <p:cTn id="58" dur="1" fill="hold">
                                          <p:stCondLst>
                                            <p:cond delay="0"/>
                                          </p:stCondLst>
                                        </p:cTn>
                                        <p:tgtEl>
                                          <p:spTgt spid="52"/>
                                        </p:tgtEl>
                                        <p:attrNameLst>
                                          <p:attrName>style.visibility</p:attrName>
                                        </p:attrNameLst>
                                      </p:cBhvr>
                                      <p:to>
                                        <p:strVal val="visible"/>
                                      </p:to>
                                    </p:set>
                                    <p:anim calcmode="lin" valueType="num">
                                      <p:cBhvr>
                                        <p:cTn id="59" dur="1000" fill="hold"/>
                                        <p:tgtEl>
                                          <p:spTgt spid="52"/>
                                        </p:tgtEl>
                                        <p:attrNameLst>
                                          <p:attrName>ppt_w</p:attrName>
                                        </p:attrNameLst>
                                      </p:cBhvr>
                                      <p:tavLst>
                                        <p:tav tm="0">
                                          <p:val>
                                            <p:strVal val="#ppt_w*0.70"/>
                                          </p:val>
                                        </p:tav>
                                        <p:tav tm="100000">
                                          <p:val>
                                            <p:strVal val="#ppt_w"/>
                                          </p:val>
                                        </p:tav>
                                      </p:tavLst>
                                    </p:anim>
                                    <p:anim calcmode="lin" valueType="num">
                                      <p:cBhvr>
                                        <p:cTn id="60" dur="1000" fill="hold"/>
                                        <p:tgtEl>
                                          <p:spTgt spid="52"/>
                                        </p:tgtEl>
                                        <p:attrNameLst>
                                          <p:attrName>ppt_h</p:attrName>
                                        </p:attrNameLst>
                                      </p:cBhvr>
                                      <p:tavLst>
                                        <p:tav tm="0">
                                          <p:val>
                                            <p:strVal val="#ppt_h"/>
                                          </p:val>
                                        </p:tav>
                                        <p:tav tm="100000">
                                          <p:val>
                                            <p:strVal val="#ppt_h"/>
                                          </p:val>
                                        </p:tav>
                                      </p:tavLst>
                                    </p:anim>
                                    <p:animEffect transition="in" filter="fade">
                                      <p:cBhvr>
                                        <p:cTn id="61" dur="1000"/>
                                        <p:tgtEl>
                                          <p:spTgt spid="52"/>
                                        </p:tgtEl>
                                      </p:cBhvr>
                                    </p:animEffect>
                                  </p:childTnLst>
                                </p:cTn>
                              </p:par>
                            </p:childTnLst>
                          </p:cTn>
                        </p:par>
                      </p:childTnLst>
                    </p:cTn>
                  </p:par>
                </p:childTnLst>
              </p:cTn>
              <p:nextCondLst>
                <p:cond evt="onClick" delay="0">
                  <p:tgtEl>
                    <p:spTgt spid="52"/>
                  </p:tgtEl>
                </p:cond>
              </p:nextCondLst>
            </p:seq>
            <p:seq concurrent="1" nextAc="seek">
              <p:cTn id="62" restart="whenNotActive" fill="hold" evtFilter="cancelBubble" nodeType="interactiveSeq">
                <p:stCondLst>
                  <p:cond evt="onClick" delay="0">
                    <p:tgtEl>
                      <p:spTgt spid="57"/>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2000"/>
                                        <p:tgtEl>
                                          <p:spTgt spid="57"/>
                                        </p:tgtEl>
                                      </p:cBhvr>
                                    </p:animEffect>
                                    <p:set>
                                      <p:cBhvr>
                                        <p:cTn id="67" dur="1" fill="hold">
                                          <p:stCondLst>
                                            <p:cond delay="1999"/>
                                          </p:stCondLst>
                                        </p:cTn>
                                        <p:tgtEl>
                                          <p:spTgt spid="57"/>
                                        </p:tgtEl>
                                        <p:attrNameLst>
                                          <p:attrName>style.visibility</p:attrName>
                                        </p:attrNameLst>
                                      </p:cBhvr>
                                      <p:to>
                                        <p:strVal val="hidden"/>
                                      </p:to>
                                    </p:set>
                                  </p:childTnLst>
                                </p:cTn>
                              </p:par>
                            </p:childTnLst>
                          </p:cTn>
                        </p:par>
                        <p:par>
                          <p:cTn id="68" fill="hold">
                            <p:stCondLst>
                              <p:cond delay="2000"/>
                            </p:stCondLst>
                            <p:childTnLst>
                              <p:par>
                                <p:cTn id="69" presetID="55" presetClass="entr" presetSubtype="0" fill="hold" nodeType="afterEffect">
                                  <p:stCondLst>
                                    <p:cond delay="15000"/>
                                  </p:stCondLst>
                                  <p:childTnLst>
                                    <p:set>
                                      <p:cBhvr>
                                        <p:cTn id="70" dur="1" fill="hold">
                                          <p:stCondLst>
                                            <p:cond delay="0"/>
                                          </p:stCondLst>
                                        </p:cTn>
                                        <p:tgtEl>
                                          <p:spTgt spid="57"/>
                                        </p:tgtEl>
                                        <p:attrNameLst>
                                          <p:attrName>style.visibility</p:attrName>
                                        </p:attrNameLst>
                                      </p:cBhvr>
                                      <p:to>
                                        <p:strVal val="visible"/>
                                      </p:to>
                                    </p:set>
                                    <p:anim calcmode="lin" valueType="num">
                                      <p:cBhvr>
                                        <p:cTn id="71" dur="1000" fill="hold"/>
                                        <p:tgtEl>
                                          <p:spTgt spid="57"/>
                                        </p:tgtEl>
                                        <p:attrNameLst>
                                          <p:attrName>ppt_w</p:attrName>
                                        </p:attrNameLst>
                                      </p:cBhvr>
                                      <p:tavLst>
                                        <p:tav tm="0">
                                          <p:val>
                                            <p:strVal val="#ppt_w*0.70"/>
                                          </p:val>
                                        </p:tav>
                                        <p:tav tm="100000">
                                          <p:val>
                                            <p:strVal val="#ppt_w"/>
                                          </p:val>
                                        </p:tav>
                                      </p:tavLst>
                                    </p:anim>
                                    <p:anim calcmode="lin" valueType="num">
                                      <p:cBhvr>
                                        <p:cTn id="72" dur="1000" fill="hold"/>
                                        <p:tgtEl>
                                          <p:spTgt spid="57"/>
                                        </p:tgtEl>
                                        <p:attrNameLst>
                                          <p:attrName>ppt_h</p:attrName>
                                        </p:attrNameLst>
                                      </p:cBhvr>
                                      <p:tavLst>
                                        <p:tav tm="0">
                                          <p:val>
                                            <p:strVal val="#ppt_h"/>
                                          </p:val>
                                        </p:tav>
                                        <p:tav tm="100000">
                                          <p:val>
                                            <p:strVal val="#ppt_h"/>
                                          </p:val>
                                        </p:tav>
                                      </p:tavLst>
                                    </p:anim>
                                    <p:animEffect transition="in" filter="fade">
                                      <p:cBhvr>
                                        <p:cTn id="73" dur="1000"/>
                                        <p:tgtEl>
                                          <p:spTgt spid="57"/>
                                        </p:tgtEl>
                                      </p:cBhvr>
                                    </p:animEffect>
                                  </p:childTnLst>
                                </p:cTn>
                              </p:par>
                            </p:childTnLst>
                          </p:cTn>
                        </p:par>
                      </p:childTnLst>
                    </p:cTn>
                  </p:par>
                </p:childTnLst>
              </p:cTn>
              <p:nextCondLst>
                <p:cond evt="onClick" delay="0">
                  <p:tgtEl>
                    <p:spTgt spid="57"/>
                  </p:tgtEl>
                </p:cond>
              </p:nextCondLst>
            </p:seq>
            <p:seq concurrent="1" nextAc="seek">
              <p:cTn id="74" restart="whenNotActive" fill="hold" evtFilter="cancelBubble" nodeType="interactiveSeq">
                <p:stCondLst>
                  <p:cond evt="onClick" delay="0">
                    <p:tgtEl>
                      <p:spTgt spid="54"/>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nodeType="clickEffect">
                                  <p:stCondLst>
                                    <p:cond delay="0"/>
                                  </p:stCondLst>
                                  <p:childTnLst>
                                    <p:animEffect transition="out" filter="fade">
                                      <p:cBhvr>
                                        <p:cTn id="78" dur="2000"/>
                                        <p:tgtEl>
                                          <p:spTgt spid="54"/>
                                        </p:tgtEl>
                                      </p:cBhvr>
                                    </p:animEffect>
                                    <p:set>
                                      <p:cBhvr>
                                        <p:cTn id="79" dur="1" fill="hold">
                                          <p:stCondLst>
                                            <p:cond delay="1999"/>
                                          </p:stCondLst>
                                        </p:cTn>
                                        <p:tgtEl>
                                          <p:spTgt spid="54"/>
                                        </p:tgtEl>
                                        <p:attrNameLst>
                                          <p:attrName>style.visibility</p:attrName>
                                        </p:attrNameLst>
                                      </p:cBhvr>
                                      <p:to>
                                        <p:strVal val="hidden"/>
                                      </p:to>
                                    </p:set>
                                  </p:childTnLst>
                                </p:cTn>
                              </p:par>
                            </p:childTnLst>
                          </p:cTn>
                        </p:par>
                        <p:par>
                          <p:cTn id="80" fill="hold">
                            <p:stCondLst>
                              <p:cond delay="2000"/>
                            </p:stCondLst>
                            <p:childTnLst>
                              <p:par>
                                <p:cTn id="81" presetID="55" presetClass="entr" presetSubtype="0" fill="hold" nodeType="afterEffect">
                                  <p:stCondLst>
                                    <p:cond delay="15000"/>
                                  </p:stCondLst>
                                  <p:childTnLst>
                                    <p:set>
                                      <p:cBhvr>
                                        <p:cTn id="82" dur="1" fill="hold">
                                          <p:stCondLst>
                                            <p:cond delay="0"/>
                                          </p:stCondLst>
                                        </p:cTn>
                                        <p:tgtEl>
                                          <p:spTgt spid="54"/>
                                        </p:tgtEl>
                                        <p:attrNameLst>
                                          <p:attrName>style.visibility</p:attrName>
                                        </p:attrNameLst>
                                      </p:cBhvr>
                                      <p:to>
                                        <p:strVal val="visible"/>
                                      </p:to>
                                    </p:set>
                                    <p:anim calcmode="lin" valueType="num">
                                      <p:cBhvr>
                                        <p:cTn id="83" dur="1000" fill="hold"/>
                                        <p:tgtEl>
                                          <p:spTgt spid="54"/>
                                        </p:tgtEl>
                                        <p:attrNameLst>
                                          <p:attrName>ppt_w</p:attrName>
                                        </p:attrNameLst>
                                      </p:cBhvr>
                                      <p:tavLst>
                                        <p:tav tm="0">
                                          <p:val>
                                            <p:strVal val="#ppt_w*0.70"/>
                                          </p:val>
                                        </p:tav>
                                        <p:tav tm="100000">
                                          <p:val>
                                            <p:strVal val="#ppt_w"/>
                                          </p:val>
                                        </p:tav>
                                      </p:tavLst>
                                    </p:anim>
                                    <p:anim calcmode="lin" valueType="num">
                                      <p:cBhvr>
                                        <p:cTn id="84" dur="1000" fill="hold"/>
                                        <p:tgtEl>
                                          <p:spTgt spid="54"/>
                                        </p:tgtEl>
                                        <p:attrNameLst>
                                          <p:attrName>ppt_h</p:attrName>
                                        </p:attrNameLst>
                                      </p:cBhvr>
                                      <p:tavLst>
                                        <p:tav tm="0">
                                          <p:val>
                                            <p:strVal val="#ppt_h"/>
                                          </p:val>
                                        </p:tav>
                                        <p:tav tm="100000">
                                          <p:val>
                                            <p:strVal val="#ppt_h"/>
                                          </p:val>
                                        </p:tav>
                                      </p:tavLst>
                                    </p:anim>
                                    <p:animEffect transition="in" filter="fade">
                                      <p:cBhvr>
                                        <p:cTn id="85" dur="1000"/>
                                        <p:tgtEl>
                                          <p:spTgt spid="54"/>
                                        </p:tgtEl>
                                      </p:cBhvr>
                                    </p:animEffect>
                                  </p:childTnLst>
                                </p:cTn>
                              </p:par>
                            </p:childTnLst>
                          </p:cTn>
                        </p:par>
                      </p:childTnLst>
                    </p:cTn>
                  </p:par>
                </p:childTnLst>
              </p:cTn>
              <p:nextCondLst>
                <p:cond evt="onClick" delay="0">
                  <p:tgtEl>
                    <p:spTgt spid="54"/>
                  </p:tgtEl>
                </p:cond>
              </p:nextCondLst>
            </p:seq>
            <p:seq concurrent="1" nextAc="seek">
              <p:cTn id="86" restart="whenNotActive" fill="hold" evtFilter="cancelBubble" nodeType="interactiveSeq">
                <p:stCondLst>
                  <p:cond evt="onClick" delay="0">
                    <p:tgtEl>
                      <p:spTgt spid="21"/>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nodeType="clickEffect">
                                  <p:stCondLst>
                                    <p:cond delay="0"/>
                                  </p:stCondLst>
                                  <p:childTnLst>
                                    <p:animEffect transition="out" filter="fade">
                                      <p:cBhvr>
                                        <p:cTn id="90" dur="2000"/>
                                        <p:tgtEl>
                                          <p:spTgt spid="21"/>
                                        </p:tgtEl>
                                      </p:cBhvr>
                                    </p:animEffect>
                                    <p:set>
                                      <p:cBhvr>
                                        <p:cTn id="91" dur="1" fill="hold">
                                          <p:stCondLst>
                                            <p:cond delay="1999"/>
                                          </p:stCondLst>
                                        </p:cTn>
                                        <p:tgtEl>
                                          <p:spTgt spid="21"/>
                                        </p:tgtEl>
                                        <p:attrNameLst>
                                          <p:attrName>style.visibility</p:attrName>
                                        </p:attrNameLst>
                                      </p:cBhvr>
                                      <p:to>
                                        <p:strVal val="hidden"/>
                                      </p:to>
                                    </p:set>
                                  </p:childTnLst>
                                </p:cTn>
                              </p:par>
                            </p:childTnLst>
                          </p:cTn>
                        </p:par>
                        <p:par>
                          <p:cTn id="92" fill="hold">
                            <p:stCondLst>
                              <p:cond delay="2000"/>
                            </p:stCondLst>
                            <p:childTnLst>
                              <p:par>
                                <p:cTn id="93" presetID="55" presetClass="entr" presetSubtype="0" fill="hold" nodeType="afterEffect">
                                  <p:stCondLst>
                                    <p:cond delay="15000"/>
                                  </p:stCondLst>
                                  <p:childTnLst>
                                    <p:set>
                                      <p:cBhvr>
                                        <p:cTn id="94" dur="1" fill="hold">
                                          <p:stCondLst>
                                            <p:cond delay="0"/>
                                          </p:stCondLst>
                                        </p:cTn>
                                        <p:tgtEl>
                                          <p:spTgt spid="21"/>
                                        </p:tgtEl>
                                        <p:attrNameLst>
                                          <p:attrName>style.visibility</p:attrName>
                                        </p:attrNameLst>
                                      </p:cBhvr>
                                      <p:to>
                                        <p:strVal val="visible"/>
                                      </p:to>
                                    </p:set>
                                    <p:anim calcmode="lin" valueType="num">
                                      <p:cBhvr>
                                        <p:cTn id="95" dur="1000" fill="hold"/>
                                        <p:tgtEl>
                                          <p:spTgt spid="21"/>
                                        </p:tgtEl>
                                        <p:attrNameLst>
                                          <p:attrName>ppt_w</p:attrName>
                                        </p:attrNameLst>
                                      </p:cBhvr>
                                      <p:tavLst>
                                        <p:tav tm="0">
                                          <p:val>
                                            <p:strVal val="#ppt_w*0.70"/>
                                          </p:val>
                                        </p:tav>
                                        <p:tav tm="100000">
                                          <p:val>
                                            <p:strVal val="#ppt_w"/>
                                          </p:val>
                                        </p:tav>
                                      </p:tavLst>
                                    </p:anim>
                                    <p:anim calcmode="lin" valueType="num">
                                      <p:cBhvr>
                                        <p:cTn id="96" dur="1000" fill="hold"/>
                                        <p:tgtEl>
                                          <p:spTgt spid="21"/>
                                        </p:tgtEl>
                                        <p:attrNameLst>
                                          <p:attrName>ppt_h</p:attrName>
                                        </p:attrNameLst>
                                      </p:cBhvr>
                                      <p:tavLst>
                                        <p:tav tm="0">
                                          <p:val>
                                            <p:strVal val="#ppt_h"/>
                                          </p:val>
                                        </p:tav>
                                        <p:tav tm="100000">
                                          <p:val>
                                            <p:strVal val="#ppt_h"/>
                                          </p:val>
                                        </p:tav>
                                      </p:tavLst>
                                    </p:anim>
                                    <p:animEffect transition="in" filter="fade">
                                      <p:cBhvr>
                                        <p:cTn id="97" dur="1000"/>
                                        <p:tgtEl>
                                          <p:spTgt spid="21"/>
                                        </p:tgtEl>
                                      </p:cBhvr>
                                    </p:animEffect>
                                  </p:childTnLst>
                                </p:cTn>
                              </p:par>
                            </p:childTnLst>
                          </p:cTn>
                        </p:par>
                      </p:childTnLst>
                    </p:cTn>
                  </p:par>
                </p:childTnLst>
              </p:cTn>
              <p:nextCondLst>
                <p:cond evt="onClick" delay="0">
                  <p:tgtEl>
                    <p:spTgt spid="21"/>
                  </p:tgtEl>
                </p:cond>
              </p:nextCondLst>
            </p:seq>
            <p:seq concurrent="1" nextAc="seek">
              <p:cTn id="98" restart="whenNotActive" fill="hold" evtFilter="cancelBubble" nodeType="interactiveSeq">
                <p:stCondLst>
                  <p:cond evt="onClick" delay="0">
                    <p:tgtEl>
                      <p:spTgt spid="66"/>
                    </p:tgtEl>
                  </p:cond>
                </p:stCondLst>
                <p:endSync evt="end" delay="0">
                  <p:rtn val="all"/>
                </p:endSync>
                <p:childTnLst>
                  <p:par>
                    <p:cTn id="99" fill="hold">
                      <p:stCondLst>
                        <p:cond delay="0"/>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2000"/>
                                        <p:tgtEl>
                                          <p:spTgt spid="66"/>
                                        </p:tgtEl>
                                      </p:cBhvr>
                                    </p:animEffect>
                                    <p:set>
                                      <p:cBhvr>
                                        <p:cTn id="103" dur="1" fill="hold">
                                          <p:stCondLst>
                                            <p:cond delay="1999"/>
                                          </p:stCondLst>
                                        </p:cTn>
                                        <p:tgtEl>
                                          <p:spTgt spid="66"/>
                                        </p:tgtEl>
                                        <p:attrNameLst>
                                          <p:attrName>style.visibility</p:attrName>
                                        </p:attrNameLst>
                                      </p:cBhvr>
                                      <p:to>
                                        <p:strVal val="hidden"/>
                                      </p:to>
                                    </p:set>
                                  </p:childTnLst>
                                </p:cTn>
                              </p:par>
                            </p:childTnLst>
                          </p:cTn>
                        </p:par>
                        <p:par>
                          <p:cTn id="104" fill="hold">
                            <p:stCondLst>
                              <p:cond delay="2000"/>
                            </p:stCondLst>
                            <p:childTnLst>
                              <p:par>
                                <p:cTn id="105" presetID="55" presetClass="entr" presetSubtype="0" fill="hold" nodeType="afterEffect">
                                  <p:stCondLst>
                                    <p:cond delay="15000"/>
                                  </p:stCondLst>
                                  <p:childTnLst>
                                    <p:set>
                                      <p:cBhvr>
                                        <p:cTn id="106" dur="1" fill="hold">
                                          <p:stCondLst>
                                            <p:cond delay="0"/>
                                          </p:stCondLst>
                                        </p:cTn>
                                        <p:tgtEl>
                                          <p:spTgt spid="66"/>
                                        </p:tgtEl>
                                        <p:attrNameLst>
                                          <p:attrName>style.visibility</p:attrName>
                                        </p:attrNameLst>
                                      </p:cBhvr>
                                      <p:to>
                                        <p:strVal val="visible"/>
                                      </p:to>
                                    </p:set>
                                    <p:anim calcmode="lin" valueType="num">
                                      <p:cBhvr>
                                        <p:cTn id="107" dur="1000" fill="hold"/>
                                        <p:tgtEl>
                                          <p:spTgt spid="66"/>
                                        </p:tgtEl>
                                        <p:attrNameLst>
                                          <p:attrName>ppt_w</p:attrName>
                                        </p:attrNameLst>
                                      </p:cBhvr>
                                      <p:tavLst>
                                        <p:tav tm="0">
                                          <p:val>
                                            <p:strVal val="#ppt_w*0.70"/>
                                          </p:val>
                                        </p:tav>
                                        <p:tav tm="100000">
                                          <p:val>
                                            <p:strVal val="#ppt_w"/>
                                          </p:val>
                                        </p:tav>
                                      </p:tavLst>
                                    </p:anim>
                                    <p:anim calcmode="lin" valueType="num">
                                      <p:cBhvr>
                                        <p:cTn id="108" dur="1000" fill="hold"/>
                                        <p:tgtEl>
                                          <p:spTgt spid="66"/>
                                        </p:tgtEl>
                                        <p:attrNameLst>
                                          <p:attrName>ppt_h</p:attrName>
                                        </p:attrNameLst>
                                      </p:cBhvr>
                                      <p:tavLst>
                                        <p:tav tm="0">
                                          <p:val>
                                            <p:strVal val="#ppt_h"/>
                                          </p:val>
                                        </p:tav>
                                        <p:tav tm="100000">
                                          <p:val>
                                            <p:strVal val="#ppt_h"/>
                                          </p:val>
                                        </p:tav>
                                      </p:tavLst>
                                    </p:anim>
                                    <p:animEffect transition="in" filter="fade">
                                      <p:cBhvr>
                                        <p:cTn id="109" dur="1000"/>
                                        <p:tgtEl>
                                          <p:spTgt spid="66"/>
                                        </p:tgtEl>
                                      </p:cBhvr>
                                    </p:animEffect>
                                  </p:childTnLst>
                                </p:cTn>
                              </p:par>
                            </p:childTnLst>
                          </p:cTn>
                        </p:par>
                      </p:childTnLst>
                    </p:cTn>
                  </p:par>
                </p:childTnLst>
              </p:cTn>
              <p:nextCondLst>
                <p:cond evt="onClick" delay="0">
                  <p:tgtEl>
                    <p:spTgt spid="66"/>
                  </p:tgtEl>
                </p:cond>
              </p:nextCondLst>
            </p:seq>
            <p:seq concurrent="1" nextAc="seek">
              <p:cTn id="110" restart="whenNotActive" fill="hold" evtFilter="cancelBubble" nodeType="interactiveSeq">
                <p:stCondLst>
                  <p:cond evt="onClick" delay="0">
                    <p:tgtEl>
                      <p:spTgt spid="64"/>
                    </p:tgtEl>
                  </p:cond>
                </p:stCondLst>
                <p:endSync evt="end" delay="0">
                  <p:rtn val="all"/>
                </p:endSync>
                <p:childTnLst>
                  <p:par>
                    <p:cTn id="111" fill="hold">
                      <p:stCondLst>
                        <p:cond delay="0"/>
                      </p:stCondLst>
                      <p:childTnLst>
                        <p:par>
                          <p:cTn id="112" fill="hold">
                            <p:stCondLst>
                              <p:cond delay="0"/>
                            </p:stCondLst>
                            <p:childTnLst>
                              <p:par>
                                <p:cTn id="113" presetID="10" presetClass="exit" presetSubtype="0" fill="hold" nodeType="clickEffect">
                                  <p:stCondLst>
                                    <p:cond delay="0"/>
                                  </p:stCondLst>
                                  <p:childTnLst>
                                    <p:animEffect transition="out" filter="fade">
                                      <p:cBhvr>
                                        <p:cTn id="114" dur="2000"/>
                                        <p:tgtEl>
                                          <p:spTgt spid="64"/>
                                        </p:tgtEl>
                                      </p:cBhvr>
                                    </p:animEffect>
                                    <p:set>
                                      <p:cBhvr>
                                        <p:cTn id="115" dur="1" fill="hold">
                                          <p:stCondLst>
                                            <p:cond delay="1999"/>
                                          </p:stCondLst>
                                        </p:cTn>
                                        <p:tgtEl>
                                          <p:spTgt spid="64"/>
                                        </p:tgtEl>
                                        <p:attrNameLst>
                                          <p:attrName>style.visibility</p:attrName>
                                        </p:attrNameLst>
                                      </p:cBhvr>
                                      <p:to>
                                        <p:strVal val="hidden"/>
                                      </p:to>
                                    </p:set>
                                  </p:childTnLst>
                                </p:cTn>
                              </p:par>
                            </p:childTnLst>
                          </p:cTn>
                        </p:par>
                        <p:par>
                          <p:cTn id="116" fill="hold">
                            <p:stCondLst>
                              <p:cond delay="2000"/>
                            </p:stCondLst>
                            <p:childTnLst>
                              <p:par>
                                <p:cTn id="117" presetID="55" presetClass="entr" presetSubtype="0" fill="hold" nodeType="afterEffect">
                                  <p:stCondLst>
                                    <p:cond delay="15000"/>
                                  </p:stCondLst>
                                  <p:childTnLst>
                                    <p:set>
                                      <p:cBhvr>
                                        <p:cTn id="118" dur="1" fill="hold">
                                          <p:stCondLst>
                                            <p:cond delay="0"/>
                                          </p:stCondLst>
                                        </p:cTn>
                                        <p:tgtEl>
                                          <p:spTgt spid="64"/>
                                        </p:tgtEl>
                                        <p:attrNameLst>
                                          <p:attrName>style.visibility</p:attrName>
                                        </p:attrNameLst>
                                      </p:cBhvr>
                                      <p:to>
                                        <p:strVal val="visible"/>
                                      </p:to>
                                    </p:set>
                                    <p:anim calcmode="lin" valueType="num">
                                      <p:cBhvr>
                                        <p:cTn id="119" dur="1000" fill="hold"/>
                                        <p:tgtEl>
                                          <p:spTgt spid="64"/>
                                        </p:tgtEl>
                                        <p:attrNameLst>
                                          <p:attrName>ppt_w</p:attrName>
                                        </p:attrNameLst>
                                      </p:cBhvr>
                                      <p:tavLst>
                                        <p:tav tm="0">
                                          <p:val>
                                            <p:strVal val="#ppt_w*0.70"/>
                                          </p:val>
                                        </p:tav>
                                        <p:tav tm="100000">
                                          <p:val>
                                            <p:strVal val="#ppt_w"/>
                                          </p:val>
                                        </p:tav>
                                      </p:tavLst>
                                    </p:anim>
                                    <p:anim calcmode="lin" valueType="num">
                                      <p:cBhvr>
                                        <p:cTn id="120" dur="1000" fill="hold"/>
                                        <p:tgtEl>
                                          <p:spTgt spid="64"/>
                                        </p:tgtEl>
                                        <p:attrNameLst>
                                          <p:attrName>ppt_h</p:attrName>
                                        </p:attrNameLst>
                                      </p:cBhvr>
                                      <p:tavLst>
                                        <p:tav tm="0">
                                          <p:val>
                                            <p:strVal val="#ppt_h"/>
                                          </p:val>
                                        </p:tav>
                                        <p:tav tm="100000">
                                          <p:val>
                                            <p:strVal val="#ppt_h"/>
                                          </p:val>
                                        </p:tav>
                                      </p:tavLst>
                                    </p:anim>
                                    <p:animEffect transition="in" filter="fade">
                                      <p:cBhvr>
                                        <p:cTn id="121" dur="1000"/>
                                        <p:tgtEl>
                                          <p:spTgt spid="64"/>
                                        </p:tgtEl>
                                      </p:cBhvr>
                                    </p:animEffect>
                                  </p:childTnLst>
                                </p:cTn>
                              </p:par>
                            </p:childTnLst>
                          </p:cTn>
                        </p:par>
                      </p:childTnLst>
                    </p:cTn>
                  </p:par>
                </p:childTnLst>
              </p:cTn>
              <p:nextCondLst>
                <p:cond evt="onClick" delay="0">
                  <p:tgtEl>
                    <p:spTgt spid="64"/>
                  </p:tgtEl>
                </p:cond>
              </p:nextCondLst>
            </p:seq>
            <p:seq concurrent="1" nextAc="seek">
              <p:cTn id="122" restart="whenNotActive" fill="hold" evtFilter="cancelBubble" nodeType="interactiveSeq">
                <p:stCondLst>
                  <p:cond evt="onClick" delay="0">
                    <p:tgtEl>
                      <p:spTgt spid="68"/>
                    </p:tgtEl>
                  </p:cond>
                </p:stCondLst>
                <p:endSync evt="end" delay="0">
                  <p:rtn val="all"/>
                </p:endSync>
                <p:childTnLst>
                  <p:par>
                    <p:cTn id="123" fill="hold">
                      <p:stCondLst>
                        <p:cond delay="0"/>
                      </p:stCondLst>
                      <p:childTnLst>
                        <p:par>
                          <p:cTn id="124" fill="hold">
                            <p:stCondLst>
                              <p:cond delay="0"/>
                            </p:stCondLst>
                            <p:childTnLst>
                              <p:par>
                                <p:cTn id="125" presetID="10" presetClass="exit" presetSubtype="0" fill="hold" nodeType="clickEffect">
                                  <p:stCondLst>
                                    <p:cond delay="0"/>
                                  </p:stCondLst>
                                  <p:childTnLst>
                                    <p:animEffect transition="out" filter="fade">
                                      <p:cBhvr>
                                        <p:cTn id="126" dur="2000"/>
                                        <p:tgtEl>
                                          <p:spTgt spid="68"/>
                                        </p:tgtEl>
                                      </p:cBhvr>
                                    </p:animEffect>
                                    <p:set>
                                      <p:cBhvr>
                                        <p:cTn id="127" dur="1" fill="hold">
                                          <p:stCondLst>
                                            <p:cond delay="1999"/>
                                          </p:stCondLst>
                                        </p:cTn>
                                        <p:tgtEl>
                                          <p:spTgt spid="68"/>
                                        </p:tgtEl>
                                        <p:attrNameLst>
                                          <p:attrName>style.visibility</p:attrName>
                                        </p:attrNameLst>
                                      </p:cBhvr>
                                      <p:to>
                                        <p:strVal val="hidden"/>
                                      </p:to>
                                    </p:set>
                                  </p:childTnLst>
                                </p:cTn>
                              </p:par>
                            </p:childTnLst>
                          </p:cTn>
                        </p:par>
                        <p:par>
                          <p:cTn id="128" fill="hold">
                            <p:stCondLst>
                              <p:cond delay="2000"/>
                            </p:stCondLst>
                            <p:childTnLst>
                              <p:par>
                                <p:cTn id="129" presetID="55" presetClass="entr" presetSubtype="0" fill="hold" nodeType="afterEffect">
                                  <p:stCondLst>
                                    <p:cond delay="15000"/>
                                  </p:stCondLst>
                                  <p:childTnLst>
                                    <p:set>
                                      <p:cBhvr>
                                        <p:cTn id="130" dur="1" fill="hold">
                                          <p:stCondLst>
                                            <p:cond delay="0"/>
                                          </p:stCondLst>
                                        </p:cTn>
                                        <p:tgtEl>
                                          <p:spTgt spid="68"/>
                                        </p:tgtEl>
                                        <p:attrNameLst>
                                          <p:attrName>style.visibility</p:attrName>
                                        </p:attrNameLst>
                                      </p:cBhvr>
                                      <p:to>
                                        <p:strVal val="visible"/>
                                      </p:to>
                                    </p:set>
                                    <p:anim calcmode="lin" valueType="num">
                                      <p:cBhvr>
                                        <p:cTn id="131" dur="1000" fill="hold"/>
                                        <p:tgtEl>
                                          <p:spTgt spid="68"/>
                                        </p:tgtEl>
                                        <p:attrNameLst>
                                          <p:attrName>ppt_w</p:attrName>
                                        </p:attrNameLst>
                                      </p:cBhvr>
                                      <p:tavLst>
                                        <p:tav tm="0">
                                          <p:val>
                                            <p:strVal val="#ppt_w*0.70"/>
                                          </p:val>
                                        </p:tav>
                                        <p:tav tm="100000">
                                          <p:val>
                                            <p:strVal val="#ppt_w"/>
                                          </p:val>
                                        </p:tav>
                                      </p:tavLst>
                                    </p:anim>
                                    <p:anim calcmode="lin" valueType="num">
                                      <p:cBhvr>
                                        <p:cTn id="132" dur="1000" fill="hold"/>
                                        <p:tgtEl>
                                          <p:spTgt spid="68"/>
                                        </p:tgtEl>
                                        <p:attrNameLst>
                                          <p:attrName>ppt_h</p:attrName>
                                        </p:attrNameLst>
                                      </p:cBhvr>
                                      <p:tavLst>
                                        <p:tav tm="0">
                                          <p:val>
                                            <p:strVal val="#ppt_h"/>
                                          </p:val>
                                        </p:tav>
                                        <p:tav tm="100000">
                                          <p:val>
                                            <p:strVal val="#ppt_h"/>
                                          </p:val>
                                        </p:tav>
                                      </p:tavLst>
                                    </p:anim>
                                    <p:animEffect transition="in" filter="fade">
                                      <p:cBhvr>
                                        <p:cTn id="133" dur="1000"/>
                                        <p:tgtEl>
                                          <p:spTgt spid="68"/>
                                        </p:tgtEl>
                                      </p:cBhvr>
                                    </p:animEffect>
                                  </p:childTnLst>
                                </p:cTn>
                              </p:par>
                            </p:childTnLst>
                          </p:cTn>
                        </p:par>
                      </p:childTnLst>
                    </p:cTn>
                  </p:par>
                </p:childTnLst>
              </p:cTn>
              <p:nextCondLst>
                <p:cond evt="onClick" delay="0">
                  <p:tgtEl>
                    <p:spTgt spid="68"/>
                  </p:tgtEl>
                </p:cond>
              </p:nextCondLst>
            </p:seq>
            <p:seq concurrent="1" nextAc="seek">
              <p:cTn id="134" restart="whenNotActive" fill="hold" evtFilter="cancelBubble" nodeType="interactiveSeq">
                <p:stCondLst>
                  <p:cond evt="onClick" delay="0">
                    <p:tgtEl>
                      <p:spTgt spid="47"/>
                    </p:tgtEl>
                  </p:cond>
                </p:stCondLst>
                <p:endSync evt="end" delay="0">
                  <p:rtn val="all"/>
                </p:endSync>
                <p:childTnLst>
                  <p:par>
                    <p:cTn id="135" fill="hold">
                      <p:stCondLst>
                        <p:cond delay="0"/>
                      </p:stCondLst>
                      <p:childTnLst>
                        <p:par>
                          <p:cTn id="136" fill="hold">
                            <p:stCondLst>
                              <p:cond delay="0"/>
                            </p:stCondLst>
                            <p:childTnLst>
                              <p:par>
                                <p:cTn id="137" presetID="10" presetClass="exit" presetSubtype="0" fill="hold" nodeType="clickEffect">
                                  <p:stCondLst>
                                    <p:cond delay="0"/>
                                  </p:stCondLst>
                                  <p:childTnLst>
                                    <p:animEffect transition="out" filter="fade">
                                      <p:cBhvr>
                                        <p:cTn id="138" dur="2000"/>
                                        <p:tgtEl>
                                          <p:spTgt spid="47"/>
                                        </p:tgtEl>
                                      </p:cBhvr>
                                    </p:animEffect>
                                    <p:set>
                                      <p:cBhvr>
                                        <p:cTn id="139" dur="1" fill="hold">
                                          <p:stCondLst>
                                            <p:cond delay="1999"/>
                                          </p:stCondLst>
                                        </p:cTn>
                                        <p:tgtEl>
                                          <p:spTgt spid="47"/>
                                        </p:tgtEl>
                                        <p:attrNameLst>
                                          <p:attrName>style.visibility</p:attrName>
                                        </p:attrNameLst>
                                      </p:cBhvr>
                                      <p:to>
                                        <p:strVal val="hidden"/>
                                      </p:to>
                                    </p:set>
                                  </p:childTnLst>
                                </p:cTn>
                              </p:par>
                            </p:childTnLst>
                          </p:cTn>
                        </p:par>
                        <p:par>
                          <p:cTn id="140" fill="hold">
                            <p:stCondLst>
                              <p:cond delay="2000"/>
                            </p:stCondLst>
                            <p:childTnLst>
                              <p:par>
                                <p:cTn id="141" presetID="55" presetClass="entr" presetSubtype="0" fill="hold" nodeType="afterEffect">
                                  <p:stCondLst>
                                    <p:cond delay="15000"/>
                                  </p:stCondLst>
                                  <p:childTnLst>
                                    <p:set>
                                      <p:cBhvr>
                                        <p:cTn id="142" dur="1" fill="hold">
                                          <p:stCondLst>
                                            <p:cond delay="0"/>
                                          </p:stCondLst>
                                        </p:cTn>
                                        <p:tgtEl>
                                          <p:spTgt spid="47"/>
                                        </p:tgtEl>
                                        <p:attrNameLst>
                                          <p:attrName>style.visibility</p:attrName>
                                        </p:attrNameLst>
                                      </p:cBhvr>
                                      <p:to>
                                        <p:strVal val="visible"/>
                                      </p:to>
                                    </p:set>
                                    <p:anim calcmode="lin" valueType="num">
                                      <p:cBhvr>
                                        <p:cTn id="143" dur="1000" fill="hold"/>
                                        <p:tgtEl>
                                          <p:spTgt spid="47"/>
                                        </p:tgtEl>
                                        <p:attrNameLst>
                                          <p:attrName>ppt_w</p:attrName>
                                        </p:attrNameLst>
                                      </p:cBhvr>
                                      <p:tavLst>
                                        <p:tav tm="0">
                                          <p:val>
                                            <p:strVal val="#ppt_w*0.70"/>
                                          </p:val>
                                        </p:tav>
                                        <p:tav tm="100000">
                                          <p:val>
                                            <p:strVal val="#ppt_w"/>
                                          </p:val>
                                        </p:tav>
                                      </p:tavLst>
                                    </p:anim>
                                    <p:anim calcmode="lin" valueType="num">
                                      <p:cBhvr>
                                        <p:cTn id="144" dur="1000" fill="hold"/>
                                        <p:tgtEl>
                                          <p:spTgt spid="47"/>
                                        </p:tgtEl>
                                        <p:attrNameLst>
                                          <p:attrName>ppt_h</p:attrName>
                                        </p:attrNameLst>
                                      </p:cBhvr>
                                      <p:tavLst>
                                        <p:tav tm="0">
                                          <p:val>
                                            <p:strVal val="#ppt_h"/>
                                          </p:val>
                                        </p:tav>
                                        <p:tav tm="100000">
                                          <p:val>
                                            <p:strVal val="#ppt_h"/>
                                          </p:val>
                                        </p:tav>
                                      </p:tavLst>
                                    </p:anim>
                                    <p:animEffect transition="in" filter="fade">
                                      <p:cBhvr>
                                        <p:cTn id="145" dur="1000"/>
                                        <p:tgtEl>
                                          <p:spTgt spid="47"/>
                                        </p:tgtEl>
                                      </p:cBhvr>
                                    </p:animEffect>
                                  </p:childTnLst>
                                </p:cTn>
                              </p:par>
                            </p:childTnLst>
                          </p:cTn>
                        </p:par>
                      </p:childTnLst>
                    </p:cTn>
                  </p:par>
                </p:childTnLst>
              </p:cTn>
              <p:nextCondLst>
                <p:cond evt="onClick" delay="0">
                  <p:tgtEl>
                    <p:spTgt spid="4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5000"/>
            <a:lum/>
          </a:blip>
          <a:srcRect/>
          <a:stretch>
            <a:fillRect t="-6000" b="-6000"/>
          </a:stretch>
        </a:blipFill>
        <a:effectLst/>
      </p:bgPr>
    </p:bg>
    <p:spTree>
      <p:nvGrpSpPr>
        <p:cNvPr id="1" name=""/>
        <p:cNvGrpSpPr/>
        <p:nvPr/>
      </p:nvGrpSpPr>
      <p:grpSpPr>
        <a:xfrm>
          <a:off x="0" y="0"/>
          <a:ext cx="0" cy="0"/>
          <a:chOff x="0" y="0"/>
          <a:chExt cx="0" cy="0"/>
        </a:xfrm>
      </p:grpSpPr>
      <p:pic>
        <p:nvPicPr>
          <p:cNvPr id="19458" name="Picture 2" descr="C:\Users\raduška\AppData\Local\Microsoft\Windows\Temporary Internet Files\Content.IE5\ELEEDQVY\MC900428347[1].wmf"/>
          <p:cNvPicPr>
            <a:picLocks noChangeAspect="1" noChangeArrowheads="1"/>
          </p:cNvPicPr>
          <p:nvPr/>
        </p:nvPicPr>
        <p:blipFill>
          <a:blip r:embed="rId3" cstate="print"/>
          <a:srcRect/>
          <a:stretch>
            <a:fillRect/>
          </a:stretch>
        </p:blipFill>
        <p:spPr bwMode="auto">
          <a:xfrm>
            <a:off x="3275856" y="2708920"/>
            <a:ext cx="1021904" cy="1167890"/>
          </a:xfrm>
          <a:prstGeom prst="rect">
            <a:avLst/>
          </a:prstGeom>
          <a:noFill/>
        </p:spPr>
      </p:pic>
      <p:pic>
        <p:nvPicPr>
          <p:cNvPr id="19459" name="kočka" descr="C:\Users\raduška\AppData\Local\Microsoft\Windows\Temporary Internet Files\Content.IE5\7IXN8V1B\MC900436209[1].png"/>
          <p:cNvPicPr>
            <a:picLocks noChangeAspect="1" noChangeArrowheads="1"/>
          </p:cNvPicPr>
          <p:nvPr/>
        </p:nvPicPr>
        <p:blipFill>
          <a:blip r:embed="rId4" cstate="print"/>
          <a:srcRect/>
          <a:stretch>
            <a:fillRect/>
          </a:stretch>
        </p:blipFill>
        <p:spPr bwMode="auto">
          <a:xfrm>
            <a:off x="5364088" y="1340768"/>
            <a:ext cx="936104" cy="1321559"/>
          </a:xfrm>
          <a:prstGeom prst="rect">
            <a:avLst/>
          </a:prstGeom>
          <a:noFill/>
        </p:spPr>
      </p:pic>
      <p:pic>
        <p:nvPicPr>
          <p:cNvPr id="19460" name="Picture 4" descr="C:\Users\raduška\AppData\Local\Microsoft\Windows\Temporary Internet Files\Content.IE5\WUUAUPBZ\MM910001139[1].gif"/>
          <p:cNvPicPr>
            <a:picLocks noChangeAspect="1" noChangeArrowheads="1" noCrop="1"/>
          </p:cNvPicPr>
          <p:nvPr/>
        </p:nvPicPr>
        <p:blipFill>
          <a:blip r:embed="rId5" cstate="print"/>
          <a:srcRect/>
          <a:stretch>
            <a:fillRect/>
          </a:stretch>
        </p:blipFill>
        <p:spPr bwMode="auto">
          <a:xfrm>
            <a:off x="4283968" y="1412776"/>
            <a:ext cx="936104" cy="1456162"/>
          </a:xfrm>
          <a:prstGeom prst="rect">
            <a:avLst/>
          </a:prstGeom>
          <a:noFill/>
        </p:spPr>
      </p:pic>
      <p:pic>
        <p:nvPicPr>
          <p:cNvPr id="19461" name="Picture 5" descr="C:\Users\raduška\AppData\Local\Microsoft\Windows\Temporary Internet Files\Content.IE5\G3IQ5ABL\MC900142219[1].wmf"/>
          <p:cNvPicPr>
            <a:picLocks noChangeAspect="1" noChangeArrowheads="1"/>
          </p:cNvPicPr>
          <p:nvPr/>
        </p:nvPicPr>
        <p:blipFill>
          <a:blip r:embed="rId6" cstate="print"/>
          <a:srcRect/>
          <a:stretch>
            <a:fillRect/>
          </a:stretch>
        </p:blipFill>
        <p:spPr bwMode="auto">
          <a:xfrm>
            <a:off x="4499992" y="2924944"/>
            <a:ext cx="1183292" cy="966755"/>
          </a:xfrm>
          <a:prstGeom prst="rect">
            <a:avLst/>
          </a:prstGeom>
          <a:noFill/>
        </p:spPr>
      </p:pic>
      <p:pic>
        <p:nvPicPr>
          <p:cNvPr id="19462" name="Picture 6" descr="C:\Users\raduška\AppData\Local\Microsoft\Windows\Temporary Internet Files\Content.IE5\UZGRSR3G\MC900235199[1].wmf"/>
          <p:cNvPicPr>
            <a:picLocks noChangeAspect="1" noChangeArrowheads="1"/>
          </p:cNvPicPr>
          <p:nvPr/>
        </p:nvPicPr>
        <p:blipFill>
          <a:blip r:embed="rId7" cstate="print"/>
          <a:srcRect/>
          <a:stretch>
            <a:fillRect/>
          </a:stretch>
        </p:blipFill>
        <p:spPr bwMode="auto">
          <a:xfrm>
            <a:off x="2915816" y="1484784"/>
            <a:ext cx="1115614" cy="903435"/>
          </a:xfrm>
          <a:prstGeom prst="rect">
            <a:avLst/>
          </a:prstGeom>
          <a:noFill/>
        </p:spPr>
      </p:pic>
      <p:pic>
        <p:nvPicPr>
          <p:cNvPr id="7" name="Picture 5" descr="Soubor:Talpa europaea MHNT.jpg"/>
          <p:cNvPicPr>
            <a:picLocks noChangeAspect="1" noChangeArrowheads="1"/>
          </p:cNvPicPr>
          <p:nvPr/>
        </p:nvPicPr>
        <p:blipFill>
          <a:blip r:embed="rId8" cstate="print"/>
          <a:srcRect/>
          <a:stretch>
            <a:fillRect/>
          </a:stretch>
        </p:blipFill>
        <p:spPr bwMode="auto">
          <a:xfrm>
            <a:off x="5004048" y="4365104"/>
            <a:ext cx="1206333" cy="744911"/>
          </a:xfrm>
          <a:prstGeom prst="rect">
            <a:avLst/>
          </a:prstGeom>
          <a:noFill/>
        </p:spPr>
      </p:pic>
      <p:pic>
        <p:nvPicPr>
          <p:cNvPr id="8" name="kráva" descr="C:\Users\raduška\AppData\Local\Microsoft\Windows\Temporary Internet Files\Content.IE5\UZGRSR3G\MC900057228[1].wmf"/>
          <p:cNvPicPr>
            <a:picLocks noChangeAspect="1" noChangeArrowheads="1"/>
          </p:cNvPicPr>
          <p:nvPr/>
        </p:nvPicPr>
        <p:blipFill>
          <a:blip r:embed="rId9" cstate="print"/>
          <a:srcRect/>
          <a:stretch>
            <a:fillRect/>
          </a:stretch>
        </p:blipFill>
        <p:spPr bwMode="auto">
          <a:xfrm>
            <a:off x="1979712" y="2348880"/>
            <a:ext cx="1080120" cy="858641"/>
          </a:xfrm>
          <a:prstGeom prst="rect">
            <a:avLst/>
          </a:prstGeom>
          <a:noFill/>
        </p:spPr>
      </p:pic>
      <p:pic>
        <p:nvPicPr>
          <p:cNvPr id="19463" name="Picture 7" descr="C:\Users\raduška\AppData\Local\Microsoft\Windows\Temporary Internet Files\Content.IE5\WUUAUPBZ\MC900057341[1].wmf"/>
          <p:cNvPicPr>
            <a:picLocks noChangeAspect="1" noChangeArrowheads="1"/>
          </p:cNvPicPr>
          <p:nvPr/>
        </p:nvPicPr>
        <p:blipFill>
          <a:blip r:embed="rId10" cstate="print"/>
          <a:srcRect/>
          <a:stretch>
            <a:fillRect/>
          </a:stretch>
        </p:blipFill>
        <p:spPr bwMode="auto">
          <a:xfrm>
            <a:off x="2051720" y="3717032"/>
            <a:ext cx="1101881" cy="909836"/>
          </a:xfrm>
          <a:prstGeom prst="rect">
            <a:avLst/>
          </a:prstGeom>
          <a:noFill/>
        </p:spPr>
      </p:pic>
      <p:pic>
        <p:nvPicPr>
          <p:cNvPr id="19464" name="Picture 8" descr="C:\Users\raduška\AppData\Local\Microsoft\Windows\Temporary Internet Files\Content.IE5\G3IQ5ABL\MC900052616[1].wmf"/>
          <p:cNvPicPr>
            <a:picLocks noChangeAspect="1" noChangeArrowheads="1"/>
          </p:cNvPicPr>
          <p:nvPr/>
        </p:nvPicPr>
        <p:blipFill>
          <a:blip r:embed="rId11" cstate="print"/>
          <a:srcRect/>
          <a:stretch>
            <a:fillRect/>
          </a:stretch>
        </p:blipFill>
        <p:spPr bwMode="auto">
          <a:xfrm>
            <a:off x="3635896" y="4221088"/>
            <a:ext cx="913755" cy="838157"/>
          </a:xfrm>
          <a:prstGeom prst="rect">
            <a:avLst/>
          </a:prstGeom>
          <a:noFill/>
        </p:spPr>
      </p:pic>
      <p:pic>
        <p:nvPicPr>
          <p:cNvPr id="19465" name="Picture 9" descr="C:\Users\raduška\AppData\Local\Microsoft\Windows\Temporary Internet Files\Content.IE5\LCOZSZ88\MC900038516[1].wmf"/>
          <p:cNvPicPr>
            <a:picLocks noChangeAspect="1" noChangeArrowheads="1"/>
          </p:cNvPicPr>
          <p:nvPr/>
        </p:nvPicPr>
        <p:blipFill>
          <a:blip r:embed="rId12" cstate="print"/>
          <a:srcRect/>
          <a:stretch>
            <a:fillRect/>
          </a:stretch>
        </p:blipFill>
        <p:spPr bwMode="auto">
          <a:xfrm>
            <a:off x="6084168" y="2924944"/>
            <a:ext cx="775813" cy="1111918"/>
          </a:xfrm>
          <a:prstGeom prst="rect">
            <a:avLst/>
          </a:prstGeom>
          <a:noFill/>
        </p:spPr>
      </p:pic>
      <p:pic>
        <p:nvPicPr>
          <p:cNvPr id="19466" name="Picture 10" descr="C:\Users\raduška\AppData\Local\Microsoft\Windows\Temporary Internet Files\Content.IE5\LHLUUK0X\MC900433912[1].png"/>
          <p:cNvPicPr>
            <a:picLocks noChangeAspect="1" noChangeArrowheads="1"/>
          </p:cNvPicPr>
          <p:nvPr/>
        </p:nvPicPr>
        <p:blipFill>
          <a:blip r:embed="rId13" cstate="print"/>
          <a:srcRect/>
          <a:stretch>
            <a:fillRect/>
          </a:stretch>
        </p:blipFill>
        <p:spPr bwMode="auto">
          <a:xfrm>
            <a:off x="6660232" y="260648"/>
            <a:ext cx="1714500" cy="1714500"/>
          </a:xfrm>
          <a:prstGeom prst="rect">
            <a:avLst/>
          </a:prstGeom>
          <a:noFill/>
        </p:spPr>
      </p:pic>
      <p:pic>
        <p:nvPicPr>
          <p:cNvPr id="19467" name="Picture 11" descr="C:\Users\raduška\AppData\Local\Microsoft\Windows\Temporary Internet Files\Content.IE5\LHLUUK0X\MC900360674[1].wmf"/>
          <p:cNvPicPr>
            <a:picLocks noChangeAspect="1" noChangeArrowheads="1"/>
          </p:cNvPicPr>
          <p:nvPr/>
        </p:nvPicPr>
        <p:blipFill>
          <a:blip r:embed="rId14" cstate="print"/>
          <a:srcRect/>
          <a:stretch>
            <a:fillRect/>
          </a:stretch>
        </p:blipFill>
        <p:spPr bwMode="auto">
          <a:xfrm>
            <a:off x="467544" y="1052736"/>
            <a:ext cx="1498226" cy="890400"/>
          </a:xfrm>
          <a:prstGeom prst="rect">
            <a:avLst/>
          </a:prstGeom>
          <a:noFill/>
        </p:spPr>
      </p:pic>
      <p:pic>
        <p:nvPicPr>
          <p:cNvPr id="19470" name="Picture 14" descr="C:\Users\raduška\AppData\Local\Microsoft\Windows\Temporary Internet Files\Content.IE5\7IXN8V1B\MC900437459[1].wmf"/>
          <p:cNvPicPr>
            <a:picLocks noChangeAspect="1" noChangeArrowheads="1"/>
          </p:cNvPicPr>
          <p:nvPr/>
        </p:nvPicPr>
        <p:blipFill>
          <a:blip r:embed="rId15" cstate="print"/>
          <a:srcRect/>
          <a:stretch>
            <a:fillRect/>
          </a:stretch>
        </p:blipFill>
        <p:spPr bwMode="auto">
          <a:xfrm>
            <a:off x="6372200" y="5157192"/>
            <a:ext cx="1314355" cy="1178694"/>
          </a:xfrm>
          <a:prstGeom prst="rect">
            <a:avLst/>
          </a:prstGeom>
          <a:noFill/>
        </p:spPr>
      </p:pic>
      <p:pic>
        <p:nvPicPr>
          <p:cNvPr id="19475" name="Picture 19" descr="C:\Users\raduška\AppData\Local\Microsoft\Windows\Temporary Internet Files\Content.IE5\MVW10PX2\MC900441738[1].png"/>
          <p:cNvPicPr>
            <a:picLocks noChangeAspect="1" noChangeArrowheads="1"/>
          </p:cNvPicPr>
          <p:nvPr/>
        </p:nvPicPr>
        <p:blipFill>
          <a:blip r:embed="rId16" cstate="print"/>
          <a:srcRect/>
          <a:stretch>
            <a:fillRect/>
          </a:stretch>
        </p:blipFill>
        <p:spPr bwMode="auto">
          <a:xfrm>
            <a:off x="467544" y="4581128"/>
            <a:ext cx="1584176" cy="1584176"/>
          </a:xfrm>
          <a:prstGeom prst="rect">
            <a:avLst/>
          </a:prstGeom>
          <a:noFill/>
        </p:spPr>
      </p:pic>
      <p:pic>
        <p:nvPicPr>
          <p:cNvPr id="19477" name="Picture 21" descr="C:\Users\raduška\AppData\Local\Microsoft\Windows\Temporary Internet Files\Content.IE5\MVW10PX2\MC900357281[1].wmf"/>
          <p:cNvPicPr>
            <a:picLocks noChangeAspect="1" noChangeArrowheads="1"/>
          </p:cNvPicPr>
          <p:nvPr/>
        </p:nvPicPr>
        <p:blipFill>
          <a:blip r:embed="rId17" cstate="print"/>
          <a:srcRect/>
          <a:stretch>
            <a:fillRect/>
          </a:stretch>
        </p:blipFill>
        <p:spPr bwMode="auto">
          <a:xfrm>
            <a:off x="7524328" y="2852936"/>
            <a:ext cx="1224136" cy="1224748"/>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460"/>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2014 0.00439 C -0.0217 -0.03677 -0.02743 -0.08071 -0.00972 -0.11679 C -0.00729 -0.13113 1.94444E-6 -0.14431 0.0059 -0.15657 C 0.01007 -0.16513 0.01059 -0.17623 0.01753 -0.18247 C 0.02222 -0.18663 0.02899 -0.18848 0.03437 -0.18941 C 0.05416 -0.19288 0.07413 -0.1975 0.0941 -0.19982 C 0.10712 -0.19912 0.12031 -0.20028 0.13316 -0.19797 C 0.14132 -0.19658 0.14774 -0.18617 0.15521 -0.18247 C 0.15851 -0.17576 0.16267 -0.17415 0.16684 -0.1686 C 0.17014 -0.1642 0.17344 -0.15819 0.17604 -0.1531 C 0.17795 -0.14477 0.1809 -0.13668 0.18385 -0.12882 C 0.18489 -0.1228 0.18628 -0.11725 0.18767 -0.11147 C 0.18541 -0.0562 0.18316 -0.01712 0.18507 0.03885 C 0.18524 0.04394 0.18871 0.05273 0.19149 0.0562 C 0.20087 0.06845 0.21337 0.0747 0.22535 0.08048 C 0.23264 0.07886 0.23785 0.07562 0.24479 0.07354 C 0.25173 0.0673 0.25712 0.06406 0.26163 0.05458 C 0.26319 0.05134 0.26406 0.04764 0.26562 0.04417 C 0.26719 0.04047 0.27083 0.03376 0.27083 0.03399 C 0.27448 0.01873 0.26771 0.04394 0.27864 0.01989 C 0.28541 0.00509 0.28576 -0.01318 0.29149 -0.02845 C 0.29236 -0.03377 0.29323 -0.03885 0.2941 -0.04417 C 0.29496 -0.04949 0.29809 -0.05967 0.29809 -0.05944 C 0.30035 -0.07863 0.30069 -0.0976 0.30069 -0.11679 " pathEditMode="relative" rAng="0" ptsTypes="fffffffffffffffffffffffA">
                                      <p:cBhvr>
                                        <p:cTn id="6" dur="3000" fill="hold"/>
                                        <p:tgtEl>
                                          <p:spTgt spid="19460"/>
                                        </p:tgtEl>
                                        <p:attrNameLst>
                                          <p:attrName>ppt_x</p:attrName>
                                          <p:attrName>ppt_y</p:attrName>
                                        </p:attrNameLst>
                                      </p:cBhvr>
                                      <p:rCtr x="15700" y="-6400"/>
                                    </p:animMotion>
                                  </p:childTnLst>
                                  <p:subTnLst>
                                    <p:set>
                                      <p:cBhvr override="childStyle">
                                        <p:cTn dur="1" fill="hold" display="0" masterRel="sameClick" afterEffect="1">
                                          <p:stCondLst>
                                            <p:cond evt="end" delay="0">
                                              <p:tn val="5"/>
                                            </p:cond>
                                          </p:stCondLst>
                                        </p:cTn>
                                        <p:tgtEl>
                                          <p:spTgt spid="19460"/>
                                        </p:tgtEl>
                                        <p:attrNameLst>
                                          <p:attrName>style.visibility</p:attrName>
                                        </p:attrNameLst>
                                      </p:cBhvr>
                                      <p:to>
                                        <p:strVal val="hidden"/>
                                      </p:to>
                                    </p:set>
                                  </p:subTnLst>
                                </p:cTn>
                              </p:par>
                            </p:childTnLst>
                          </p:cTn>
                        </p:par>
                      </p:childTnLst>
                    </p:cTn>
                  </p:par>
                </p:childTnLst>
              </p:cTn>
              <p:nextCondLst>
                <p:cond evt="onClick" delay="0">
                  <p:tgtEl>
                    <p:spTgt spid="19460"/>
                  </p:tgtEl>
                </p:cond>
              </p:nextCondLst>
            </p:seq>
            <p:seq concurrent="1" nextAc="seek">
              <p:cTn id="7" restart="whenNotActive" fill="hold" evtFilter="cancelBubble" nodeType="interactiveSeq">
                <p:stCondLst>
                  <p:cond evt="onClick" delay="0">
                    <p:tgtEl>
                      <p:spTgt spid="19463"/>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11528 -0.01249 C -0.10139 -0.01596 -0.0882 -0.02636 -0.07379 -0.02983 C -0.0375 -0.03862 -0.00017 -0.04255 0.03663 -0.04533 C 0.10139 -0.04394 0.09705 -0.0444 0.13785 -0.04001 C 0.14983 -0.03585 0.16198 -0.03492 0.1743 -0.0333 C 0.18976 -0.02891 0.20538 -0.02775 0.22101 -0.02451 C 0.23437 -0.02174 0.24774 -0.01804 0.26128 -0.01596 C 0.26996 -0.01179 0.27951 -0.00925 0.28854 -0.00555 C 0.30191 -5.82794E-7 0.31389 0.01018 0.32743 0.01526 C 0.33108 0.0185 0.33576 0.01896 0.33923 0.0222 C 0.34548 0.02798 0.35312 0.03145 0.35989 0.03608 C 0.36962 0.04255 0.37795 0.05342 0.38854 0.05666 C 0.3967 0.06406 0.40382 0.07377 0.41198 0.08094 C 0.41562 0.08765 0.41979 0.09019 0.42361 0.09644 C 0.42969 0.10638 0.43507 0.12049 0.44305 0.12766 C 0.44479 0.13113 0.44601 0.13529 0.44826 0.13807 C 0.44965 0.13969 0.45104 0.1413 0.45226 0.14316 C 0.45885 0.15426 0.4625 0.16651 0.4717 0.17438 C 0.47378 0.18571 0.47882 0.19473 0.48212 0.2056 C 0.48489 0.21485 0.48646 0.2241 0.48993 0.23312 C 0.49201 0.24538 0.49375 0.25694 0.49375 0.26966 " pathEditMode="relative" rAng="0" ptsTypes="ffffffffffffffffffffA">
                                      <p:cBhvr>
                                        <p:cTn id="11" dur="2000" fill="hold"/>
                                        <p:tgtEl>
                                          <p:spTgt spid="19463"/>
                                        </p:tgtEl>
                                        <p:attrNameLst>
                                          <p:attrName>ppt_x</p:attrName>
                                          <p:attrName>ppt_y</p:attrName>
                                        </p:attrNameLst>
                                      </p:cBhvr>
                                      <p:rCtr x="30500" y="12500"/>
                                    </p:animMotion>
                                  </p:childTnLst>
                                  <p:subTnLst>
                                    <p:set>
                                      <p:cBhvr override="childStyle">
                                        <p:cTn dur="1" fill="hold" display="0" masterRel="sameClick" afterEffect="1">
                                          <p:stCondLst>
                                            <p:cond evt="end" delay="0">
                                              <p:tn val="10"/>
                                            </p:cond>
                                          </p:stCondLst>
                                        </p:cTn>
                                        <p:tgtEl>
                                          <p:spTgt spid="19463"/>
                                        </p:tgtEl>
                                        <p:attrNameLst>
                                          <p:attrName>style.visibility</p:attrName>
                                        </p:attrNameLst>
                                      </p:cBhvr>
                                      <p:to>
                                        <p:strVal val="hidden"/>
                                      </p:to>
                                    </p:set>
                                  </p:subTnLst>
                                </p:cTn>
                              </p:par>
                            </p:childTnLst>
                          </p:cTn>
                        </p:par>
                      </p:childTnLst>
                    </p:cTn>
                  </p:par>
                </p:childTnLst>
              </p:cTn>
              <p:nextCondLst>
                <p:cond evt="onClick" delay="0">
                  <p:tgtEl>
                    <p:spTgt spid="19463"/>
                  </p:tgtEl>
                </p:cond>
              </p:nextCondLst>
            </p:seq>
            <p:seq concurrent="1" nextAc="seek">
              <p:cTn id="12" restart="whenNotActive" fill="hold" evtFilter="cancelBubble" nodeType="interactiveSeq">
                <p:stCondLst>
                  <p:cond evt="onClick" delay="0">
                    <p:tgtEl>
                      <p:spTgt spid="19464"/>
                    </p:tgtEl>
                  </p:cond>
                </p:stCondLst>
                <p:endSync evt="end" delay="0">
                  <p:rtn val="all"/>
                </p:endSync>
                <p:childTnLst>
                  <p:par>
                    <p:cTn id="13" fill="hold">
                      <p:stCondLst>
                        <p:cond delay="0"/>
                      </p:stCondLst>
                      <p:childTnLst>
                        <p:par>
                          <p:cTn id="14" fill="hold">
                            <p:stCondLst>
                              <p:cond delay="0"/>
                            </p:stCondLst>
                            <p:childTnLst>
                              <p:par>
                                <p:cTn id="15" presetID="0" presetClass="path" presetSubtype="0" accel="50000" decel="50000" fill="hold" nodeType="clickEffect">
                                  <p:stCondLst>
                                    <p:cond delay="0"/>
                                  </p:stCondLst>
                                  <p:childTnLst>
                                    <p:animMotion origin="layout" path="M 0.00174 0.06753 C 0.00243 0.0532 0.00226 0.04094 0.00573 0.02776 C 0.00816 0.00625 0.01059 -0.0178 0.01996 -0.03607 C 0.0217 -0.04625 0.02552 -0.05411 0.03038 -0.06221 C 0.03351 -0.07562 0.05174 -0.09921 0.06285 -0.1036 C 0.0717 -0.11285 0.08333 -0.12164 0.09358 -0.12789 C 0.10017 -0.13159 0.10712 -0.13367 0.11319 -0.13829 C 0.12118 -0.14431 0.12812 -0.15263 0.13681 -0.15564 C 0.14097 -0.16003 0.14566 -0.16304 0.14948 -0.16766 C 0.16007 -0.17923 0.16962 -0.19195 0.17969 -0.20397 C 0.1849 -0.21045 0.19184 -0.21392 0.19618 -0.22132 C 0.20035 -0.22779 0.20226 -0.23543 0.20538 -0.24213 C 0.20694 -0.24491 0.2092 -0.2463 0.21059 -0.24907 C 0.21806 -0.26248 0.22257 -0.27821 0.22882 -0.29232 C 0.23142 -0.30874 0.23628 -0.32331 0.2408 -0.33903 C 0.24323 -0.36679 0.24306 -0.35568 0.23941 -0.40471 C 0.23559 -0.45374 0.19375 -0.47363 0.16667 -0.49468 C 0.16354 -0.49722 0.16059 -0.50046 0.15746 -0.50323 C 0.15191 -0.50855 0.14062 -0.51063 0.1342 -0.51549 C 0.12344 -0.52335 0.11545 -0.52729 0.10295 -0.52914 C 0.09774 -0.53099 0.09271 -0.53515 0.0875 -0.53607 C 0.07917 -0.53769 0.07083 -0.53815 0.06285 -0.53954 C 0.06007 -0.5407 0.05781 -0.54301 0.05503 -0.54301 C -0.01163 -0.54371 -0.07847 -0.54255 -0.14497 -0.54139 C -0.1526 -0.54116 -0.1592 -0.53191 -0.1658 -0.52752 C -0.17934 -0.5185 -0.19444 -0.49907 -0.20868 -0.49468 C -0.2099 -0.49352 -0.21146 -0.49259 -0.2125 -0.49121 C -0.21354 -0.48959 -0.21389 -0.48704 -0.2151 -0.48589 C -0.22049 -0.48057 -0.22795 -0.47803 -0.23333 -0.47224 C -0.23646 -0.46877 -0.23802 -0.46346 -0.24115 -0.45999 C -0.24392 -0.45698 -0.24809 -0.45744 -0.25156 -0.45652 C -0.28177 -0.44889 -0.26302 -0.45397 -0.27882 -0.44958 C -0.28924 -0.45074 -0.3099 -0.45305 -0.3099 -0.45282 " pathEditMode="relative" rAng="0" ptsTypes="ffffffffffffffffffffffffffffffffA">
                                      <p:cBhvr>
                                        <p:cTn id="16" dur="3000" fill="hold"/>
                                        <p:tgtEl>
                                          <p:spTgt spid="19464"/>
                                        </p:tgtEl>
                                        <p:attrNameLst>
                                          <p:attrName>ppt_x</p:attrName>
                                          <p:attrName>ppt_y</p:attrName>
                                        </p:attrNameLst>
                                      </p:cBhvr>
                                      <p:rCtr x="-3500" y="-30600"/>
                                    </p:animMotion>
                                  </p:childTnLst>
                                  <p:subTnLst>
                                    <p:set>
                                      <p:cBhvr override="childStyle">
                                        <p:cTn dur="1" fill="hold" display="0" masterRel="sameClick" afterEffect="1">
                                          <p:stCondLst>
                                            <p:cond evt="end" delay="0">
                                              <p:tn val="15"/>
                                            </p:cond>
                                          </p:stCondLst>
                                        </p:cTn>
                                        <p:tgtEl>
                                          <p:spTgt spid="19464"/>
                                        </p:tgtEl>
                                        <p:attrNameLst>
                                          <p:attrName>style.visibility</p:attrName>
                                        </p:attrNameLst>
                                      </p:cBhvr>
                                      <p:to>
                                        <p:strVal val="hidden"/>
                                      </p:to>
                                    </p:set>
                                  </p:subTnLst>
                                </p:cTn>
                              </p:par>
                            </p:childTnLst>
                          </p:cTn>
                        </p:par>
                      </p:childTnLst>
                    </p:cTn>
                  </p:par>
                </p:childTnLst>
              </p:cTn>
              <p:nextCondLst>
                <p:cond evt="onClick" delay="0">
                  <p:tgtEl>
                    <p:spTgt spid="19464"/>
                  </p:tgtEl>
                </p:cond>
              </p:nextCondLst>
            </p:seq>
            <p:seq concurrent="1" nextAc="seek">
              <p:cTn id="17" restart="whenNotActive" fill="hold" evtFilter="cancelBubble" nodeType="interactiveSeq">
                <p:stCondLst>
                  <p:cond evt="onClick" delay="0">
                    <p:tgtEl>
                      <p:spTgt spid="19458"/>
                    </p:tgtEl>
                  </p:cond>
                </p:stCondLst>
                <p:endSync evt="end" delay="0">
                  <p:rtn val="all"/>
                </p:endSync>
                <p:childTnLst>
                  <p:par>
                    <p:cTn id="18" fill="hold">
                      <p:stCondLst>
                        <p:cond delay="0"/>
                      </p:stCondLst>
                      <p:childTnLst>
                        <p:par>
                          <p:cTn id="19" fill="hold">
                            <p:stCondLst>
                              <p:cond delay="0"/>
                            </p:stCondLst>
                            <p:childTnLst>
                              <p:par>
                                <p:cTn id="20" presetID="0" presetClass="path" presetSubtype="0" accel="50000" decel="50000" fill="hold" nodeType="clickEffect">
                                  <p:stCondLst>
                                    <p:cond delay="0"/>
                                  </p:stCondLst>
                                  <p:childTnLst>
                                    <p:animMotion origin="layout" path="M 2.77778E-7 -4.49584E-6 C 0.04653 -0.00185 0.0632 -0.00323 0.11545 -4.49584E-6 C 0.12344 0.00047 0.13889 0.00694 0.13889 0.00694 C 0.14775 0.0118 0.15347 0.01249 0.16354 0.01388 C 0.17656 0.02082 0.18334 0.02035 0.19601 0.0259 C 0.19792 0.02683 0.19931 0.02868 0.20122 0.02937 C 0.20591 0.03099 0.21545 0.03284 0.21545 0.03284 C 0.22865 0.03978 0.24236 0.04418 0.25556 0.05019 C 0.26545 0.05458 0.27882 0.068 0.28698 0.07609 C 0.2974 0.08673 0.3 0.10523 0.30625 0.11934 C 0.30712 0.12882 0.30868 0.13622 0.31025 0.14524 C 0.3099 0.16721 0.30972 0.18918 0.30903 0.21115 C 0.30886 0.21601 0.3066 0.22017 0.30521 0.22479 C 0.29966 0.24399 0.29115 0.25208 0.28021 0.2648 C 0.27136 0.27544 0.26389 0.28539 0.25313 0.29232 C 0.24445 0.29764 0.23872 0.30389 0.22986 0.3062 C 0.21632 0.31661 0.19844 0.31961 0.18299 0.3217 C 0.05122 0.36633 -0.15607 0.3284 -0.23125 0.32863 C -0.23941 0.33141 -0.23472 0.33048 -0.24548 0.33048 " pathEditMode="relative" ptsTypes="ffffffffffffffffffA">
                                      <p:cBhvr>
                                        <p:cTn id="21" dur="3000" fill="hold"/>
                                        <p:tgtEl>
                                          <p:spTgt spid="19458"/>
                                        </p:tgtEl>
                                        <p:attrNameLst>
                                          <p:attrName>ppt_x</p:attrName>
                                          <p:attrName>ppt_y</p:attrName>
                                        </p:attrNameLst>
                                      </p:cBhvr>
                                    </p:animMotion>
                                  </p:childTnLst>
                                  <p:subTnLst>
                                    <p:set>
                                      <p:cBhvr override="childStyle">
                                        <p:cTn dur="1" fill="hold" display="0" masterRel="sameClick" afterEffect="1">
                                          <p:stCondLst>
                                            <p:cond evt="end" delay="0">
                                              <p:tn val="20"/>
                                            </p:cond>
                                          </p:stCondLst>
                                        </p:cTn>
                                        <p:tgtEl>
                                          <p:spTgt spid="19458"/>
                                        </p:tgtEl>
                                        <p:attrNameLst>
                                          <p:attrName>style.visibility</p:attrName>
                                        </p:attrNameLst>
                                      </p:cBhvr>
                                      <p:to>
                                        <p:strVal val="hidden"/>
                                      </p:to>
                                    </p:set>
                                  </p:subTnLst>
                                </p:cTn>
                              </p:par>
                            </p:childTnLst>
                          </p:cTn>
                        </p:par>
                      </p:childTnLst>
                    </p:cTn>
                  </p:par>
                </p:childTnLst>
              </p:cTn>
              <p:nextCondLst>
                <p:cond evt="onClick" delay="0">
                  <p:tgtEl>
                    <p:spTgt spid="19458"/>
                  </p:tgtEl>
                </p:cond>
              </p:nextCondLst>
            </p:seq>
            <p:seq concurrent="1" nextAc="seek">
              <p:cTn id="22" restart="whenNotActive" fill="hold" evtFilter="cancelBubble" nodeType="interactiveSeq">
                <p:stCondLst>
                  <p:cond evt="onClick" delay="0">
                    <p:tgtEl>
                      <p:spTgt spid="19465"/>
                    </p:tgtEl>
                  </p:cond>
                </p:stCondLst>
                <p:endSync evt="end" delay="0">
                  <p:rtn val="all"/>
                </p:endSync>
                <p:childTnLst>
                  <p:par>
                    <p:cTn id="23" fill="hold">
                      <p:stCondLst>
                        <p:cond delay="0"/>
                      </p:stCondLst>
                      <p:childTnLst>
                        <p:par>
                          <p:cTn id="24" fill="hold">
                            <p:stCondLst>
                              <p:cond delay="0"/>
                            </p:stCondLst>
                            <p:childTnLst>
                              <p:par>
                                <p:cTn id="25" presetID="0" presetClass="path" presetSubtype="0" accel="50000" decel="50000" fill="hold" nodeType="clickEffect">
                                  <p:stCondLst>
                                    <p:cond delay="0"/>
                                  </p:stCondLst>
                                  <p:childTnLst>
                                    <p:animMotion origin="layout" path="M 7.5E-6 2.96947E-6 C -0.02569 0.00462 -0.04305 0.00578 -0.07274 0.00693 C -0.08368 0.0104 -0.08888 0.01248 -0.10138 0.01387 C -0.1144 0.01803 -0.1269 0.02358 -0.14027 0.0259 C -0.16267 0.03445 -0.18732 0.03839 -0.21041 0.04324 C -0.22256 0.04579 -0.23159 0.04949 -0.24288 0.05365 C -0.24809 0.0555 -0.2585 0.05874 -0.2585 0.05874 C -0.271 0.06683 -0.28524 0.06938 -0.29878 0.07261 C -0.30729 0.07469 -0.31493 0.07932 -0.32343 0.08117 C -0.33368 0.08672 -0.34427 0.0888 -0.35451 0.09343 C -0.37986 0.10499 -0.35555 0.0969 -0.37934 0.10383 C -0.39427 0.11655 -0.37031 0.0969 -0.38836 0.10892 C -0.39027 0.11031 -0.39166 0.11285 -0.39357 0.11401 C -0.4059 0.12164 -0.40642 0.12164 -0.41562 0.12442 C -0.42326 0.13043 -0.43072 0.14061 -0.43906 0.14361 C -0.44583 0.15101 -0.45086 0.15402 -0.4585 0.15911 C -0.46336 0.1679 -0.46961 0.17391 -0.47534 0.18154 C -0.47638 0.18293 -0.4769 0.18524 -0.47795 0.18686 C -0.47916 0.18871 -0.48055 0.19033 -0.48194 0.19195 C -0.48368 0.19912 -0.48645 0.20143 -0.48958 0.20744 C -0.49166 0.21137 -0.49288 0.21577 -0.49479 0.2197 C -0.49774 0.23751 -0.49965 0.24144 -0.49618 0.26295 C -0.49583 0.26503 -0.48732 0.27497 -0.48576 0.27682 C -0.47864 0.28538 -0.4743 0.29602 -0.46493 0.29925 C -0.46059 0.30342 -0.45659 0.30804 -0.4519 0.31128 C -0.44843 0.31359 -0.44444 0.31452 -0.44166 0.31822 C -0.44027 0.32007 -0.4394 0.32238 -0.43767 0.32354 C -0.43437 0.32585 -0.42725 0.32863 -0.42725 0.32863 C -0.42552 0.33024 -0.42395 0.33256 -0.42204 0.33371 C -0.41874 0.33556 -0.4118 0.33718 -0.4118 0.33718 C -0.4052 0.34296 -0.39999 0.34597 -0.39218 0.34759 C -0.38124 0.35291 -0.36996 0.35314 -0.3585 0.35453 C -0.30312 0.37419 -0.24461 0.3573 -0.18836 0.34944 C -0.17309 0.34389 -0.15729 0.34111 -0.14166 0.33718 C -0.13263 0.32932 -0.11979 0.32793 -0.1092 0.32516 C -0.10069 0.32053 -0.09218 0.3166 -0.08315 0.31475 C -0.07777 0.31128 -0.07326 0.30666 -0.06753 0.30434 C -0.05642 0.29972 -0.04531 0.29949 -0.03385 0.2974 C -0.0217 0.29532 -0.00937 0.29047 0.00261 0.287 C 0.01216 0.27844 0.02396 0.27659 0.03507 0.27497 C 0.04046 0.27012 0.0441 0.26965 0.0507 0.26803 C 0.06737 0.25901 0.08542 0.25254 0.10261 0.2456 C 0.10851 0.24074 0.11459 0.23936 0.12066 0.23519 C 0.1257 0.23172 0.12865 0.22664 0.13369 0.22317 C 0.13525 0.21993 0.13577 0.21577 0.13768 0.21276 C 0.13872 0.21114 0.14046 0.21068 0.1415 0.20929 C 0.14428 0.20559 0.14653 0.20097 0.14931 0.19703 C 0.15105 0.18686 0.15261 0.17483 0.15712 0.16605 C 0.16007 0.14084 0.16025 0.11447 0.16615 0.08996 C 0.16685 0.08209 0.16719 0.07631 0.16876 0.06914 C 0.16945 0.06567 0.17136 0.05874 0.17136 0.05874 C 0.17275 0.04209 0.17657 0.02543 0.17657 0.00855 " pathEditMode="relative" ptsTypes="fffffffffffffffffffffffffffffffffffffffffffffffffffA">
                                      <p:cBhvr>
                                        <p:cTn id="26" dur="3000" fill="hold"/>
                                        <p:tgtEl>
                                          <p:spTgt spid="19465"/>
                                        </p:tgtEl>
                                        <p:attrNameLst>
                                          <p:attrName>ppt_x</p:attrName>
                                          <p:attrName>ppt_y</p:attrName>
                                        </p:attrNameLst>
                                      </p:cBhvr>
                                    </p:animMotion>
                                  </p:childTnLst>
                                  <p:subTnLst>
                                    <p:set>
                                      <p:cBhvr override="childStyle">
                                        <p:cTn dur="1" fill="hold" display="0" masterRel="sameClick" afterEffect="1">
                                          <p:stCondLst>
                                            <p:cond evt="end" delay="0">
                                              <p:tn val="25"/>
                                            </p:cond>
                                          </p:stCondLst>
                                        </p:cTn>
                                        <p:tgtEl>
                                          <p:spTgt spid="19465"/>
                                        </p:tgtEl>
                                        <p:attrNameLst>
                                          <p:attrName>style.visibility</p:attrName>
                                        </p:attrNameLst>
                                      </p:cBhvr>
                                      <p:to>
                                        <p:strVal val="hidden"/>
                                      </p:to>
                                    </p:set>
                                  </p:subTnLst>
                                </p:cTn>
                              </p:par>
                            </p:childTnLst>
                          </p:cTn>
                        </p:par>
                      </p:childTnLst>
                    </p:cTn>
                  </p:par>
                </p:childTnLst>
              </p:cTn>
              <p:nextCondLst>
                <p:cond evt="onClick" delay="0">
                  <p:tgtEl>
                    <p:spTgt spid="19465"/>
                  </p:tgtEl>
                </p:cond>
              </p:nextCondLst>
            </p:seq>
            <p:seq concurrent="1" nextAc="seek">
              <p:cTn id="27" restart="whenNotActive" fill="hold" evtFilter="cancelBubble" nodeType="interactiveSeq">
                <p:stCondLst>
                  <p:cond evt="onClick" delay="0">
                    <p:tgtEl>
                      <p:spTgt spid="19462"/>
                    </p:tgtEl>
                  </p:cond>
                </p:stCondLst>
                <p:endSync evt="end" delay="0">
                  <p:rtn val="all"/>
                </p:endSync>
                <p:childTnLst>
                  <p:par>
                    <p:cTn id="28" fill="hold">
                      <p:stCondLst>
                        <p:cond delay="0"/>
                      </p:stCondLst>
                      <p:childTnLst>
                        <p:par>
                          <p:cTn id="29" fill="hold">
                            <p:stCondLst>
                              <p:cond delay="0"/>
                            </p:stCondLst>
                            <p:childTnLst>
                              <p:par>
                                <p:cTn id="30" presetID="0" presetClass="path" presetSubtype="0" accel="50000" decel="50000" fill="hold" nodeType="clickEffect">
                                  <p:stCondLst>
                                    <p:cond delay="0"/>
                                  </p:stCondLst>
                                  <p:childTnLst>
                                    <p:animMotion origin="layout" path="M 2.77778E-7 4.94912E-6 C -0.01233 0.00347 -0.01892 0.0074 -0.02986 0.01734 C -0.03524 0.0222 -0.04549 0.03284 -0.04549 0.03284 C -0.04861 0.05042 -0.04392 0.02567 -0.05052 0.05204 C -0.05208 0.05805 -0.05139 0.06499 -0.05312 0.071 C -0.05486 0.07701 -0.05972 0.08834 -0.05972 0.08834 C -0.06424 0.11563 -0.06198 0.1339 -0.06493 0.16443 C -0.06545 0.17068 -0.06875 0.17576 -0.07014 0.18178 C -0.07187 0.18964 -0.07274 0.19773 -0.07396 0.20583 C -0.07812 0.23335 -0.07986 0.26133 -0.08437 0.28885 C -0.08611 0.31337 -0.09045 0.34019 -0.08177 0.36332 C -0.07899 0.37072 -0.07517 0.37812 -0.07274 0.38575 C -0.07118 0.39084 -0.06875 0.40148 -0.06875 0.40148 C -0.06788 0.41489 -0.06805 0.42738 -0.06354 0.43941 C -0.06233 0.44796 -0.0592 0.48451 -0.05573 0.49144 C -0.05312 0.50231 -0.0566 0.49052 -0.0493 0.50347 C -0.04323 0.51434 -0.03993 0.52706 -0.03108 0.53469 C -0.02674 0.54648 -0.01441 0.55296 -0.00521 0.55712 C 0.00781 0.56984 0.02847 0.57285 0.04427 0.57447 C 0.06892 0.57239 0.09427 0.57609 0.11823 0.56753 C 0.13524 0.56152 0.15017 0.55042 0.16632 0.54163 C 0.18125 0.53353 0.19653 0.52729 0.21042 0.51549 C 0.21458 0.51203 0.21771 0.50671 0.22205 0.50347 C 0.22691 0.49977 0.23264 0.49838 0.23767 0.49491 C 0.26458 0.4771 0.30313 0.45143 0.32083 0.41859 C 0.33438 0.39362 0.35469 0.37789 0.37274 0.35985 C 0.38125 0.3513 0.38802 0.33858 0.39618 0.33048 C 0.40521 0.32146 0.4158 0.31383 0.42604 0.30805 C 0.42969 0.30597 0.43646 0.30111 0.43646 0.30111 C 0.4408 0.2951 0.44497 0.29487 0.44948 0.28885 C 0.45486 0.28145 0.45851 0.27451 0.46493 0.26827 C 0.47188 0.25301 0.47934 0.23959 0.48698 0.22502 C 0.48941 0.2204 0.49358 0.21554 0.49358 0.2093 " pathEditMode="relative" ptsTypes="ffffffffffffffffffffffffffffffffA">
                                      <p:cBhvr>
                                        <p:cTn id="31" dur="3000" fill="hold"/>
                                        <p:tgtEl>
                                          <p:spTgt spid="19462"/>
                                        </p:tgtEl>
                                        <p:attrNameLst>
                                          <p:attrName>ppt_x</p:attrName>
                                          <p:attrName>ppt_y</p:attrName>
                                        </p:attrNameLst>
                                      </p:cBhvr>
                                    </p:animMotion>
                                  </p:childTnLst>
                                  <p:subTnLst>
                                    <p:set>
                                      <p:cBhvr override="childStyle">
                                        <p:cTn dur="1" fill="hold" display="0" masterRel="sameClick" afterEffect="1">
                                          <p:stCondLst>
                                            <p:cond evt="end" delay="0">
                                              <p:tn val="30"/>
                                            </p:cond>
                                          </p:stCondLst>
                                        </p:cTn>
                                        <p:tgtEl>
                                          <p:spTgt spid="19462"/>
                                        </p:tgtEl>
                                        <p:attrNameLst>
                                          <p:attrName>style.visibility</p:attrName>
                                        </p:attrNameLst>
                                      </p:cBhvr>
                                      <p:to>
                                        <p:strVal val="hidden"/>
                                      </p:to>
                                    </p:set>
                                  </p:subTnLst>
                                </p:cTn>
                              </p:par>
                            </p:childTnLst>
                          </p:cTn>
                        </p:par>
                      </p:childTnLst>
                    </p:cTn>
                  </p:par>
                </p:childTnLst>
              </p:cTn>
              <p:nextCondLst>
                <p:cond evt="onClick" delay="0">
                  <p:tgtEl>
                    <p:spTgt spid="19462"/>
                  </p:tgtEl>
                </p:cond>
              </p:nextCondLst>
            </p:seq>
            <p:seq concurrent="1" nextAc="seek">
              <p:cTn id="32" restart="whenNotActive" fill="hold" evtFilter="cancelBubble" nodeType="interactiveSeq">
                <p:stCondLst>
                  <p:cond evt="onClick" delay="0">
                    <p:tgtEl>
                      <p:spTgt spid="19461"/>
                    </p:tgtEl>
                  </p:cond>
                </p:stCondLst>
                <p:endSync evt="end" delay="0">
                  <p:rtn val="all"/>
                </p:endSync>
                <p:childTnLst>
                  <p:par>
                    <p:cTn id="33" fill="hold">
                      <p:stCondLst>
                        <p:cond delay="0"/>
                      </p:stCondLst>
                      <p:childTnLst>
                        <p:par>
                          <p:cTn id="34" fill="hold">
                            <p:stCondLst>
                              <p:cond delay="0"/>
                            </p:stCondLst>
                            <p:childTnLst>
                              <p:par>
                                <p:cTn id="35" presetID="0" presetClass="path" presetSubtype="0" accel="50000" decel="50000" fill="hold" nodeType="clickEffect">
                                  <p:stCondLst>
                                    <p:cond delay="0"/>
                                  </p:stCondLst>
                                  <p:childTnLst>
                                    <p:animMotion origin="layout" path="M 4.72222E-6 -2.29417E-6 C 0.01579 -0.00647 0.02916 -0.00902 0.04548 -0.01041 C 0.06458 -0.00902 0.08628 -0.01688 0.1026 -0.00347 C 0.10711 0.00023 0.11041 0.00578 0.11423 0.01041 C 0.11875 0.01596 0.12725 0.02775 0.12725 0.02775 C 0.12951 0.037 0.12708 0.0296 0.13368 0.03978 C 0.13767 0.04602 0.1401 0.05389 0.14409 0.06059 C 0.14496 0.06522 0.14722 0.06961 0.14809 0.07424 C 0.15052 0.08719 0.15086 0.10107 0.15329 0.11425 C 0.15451 0.13691 0.15503 0.16212 0.16493 0.18155 C 0.16805 0.19542 0.17916 0.20884 0.18819 0.21624 C 0.19218 0.22294 0.19392 0.22572 0.2 0.22826 C 0.21128 0.23844 0.21909 0.24491 0.23246 0.24908 C 0.24982 0.26064 0.27361 0.25324 0.29079 0.25255 C 0.30225 0.24815 0.31267 0.2426 0.32465 0.24052 C 0.33211 0.23659 0.33889 0.23358 0.3467 0.23173 C 0.35607 0.22248 0.36909 0.22248 0.37916 0.21439 C 0.39305 0.20305 0.38576 0.20745 0.396 0.19542 C 0.40312 0.1871 0.40937 0.18039 0.41423 0.16952 C 0.41579 0.15981 0.41823 0.15148 0.41944 0.14177 C 0.41857 0.13206 0.41788 0.12211 0.41684 0.1124 C 0.41597 0.10338 0.41145 0.09737 0.40781 0.08997 C 0.40139 0.07725 0.40312 0.07563 0.39218 0.071 C 0.3875 0.06892 0.38975 0.06915 0.38698 0.06915 " pathEditMode="relative" ptsTypes="fffffffffffffffffffffffA">
                                      <p:cBhvr>
                                        <p:cTn id="36" dur="3000" fill="hold"/>
                                        <p:tgtEl>
                                          <p:spTgt spid="19461"/>
                                        </p:tgtEl>
                                        <p:attrNameLst>
                                          <p:attrName>ppt_x</p:attrName>
                                          <p:attrName>ppt_y</p:attrName>
                                        </p:attrNameLst>
                                      </p:cBhvr>
                                    </p:animMotion>
                                  </p:childTnLst>
                                  <p:subTnLst>
                                    <p:set>
                                      <p:cBhvr override="childStyle">
                                        <p:cTn dur="1" fill="hold" display="0" masterRel="sameClick" afterEffect="1">
                                          <p:stCondLst>
                                            <p:cond evt="end" delay="0">
                                              <p:tn val="35"/>
                                            </p:cond>
                                          </p:stCondLst>
                                        </p:cTn>
                                        <p:tgtEl>
                                          <p:spTgt spid="19461"/>
                                        </p:tgtEl>
                                        <p:attrNameLst>
                                          <p:attrName>style.visibility</p:attrName>
                                        </p:attrNameLst>
                                      </p:cBhvr>
                                      <p:to>
                                        <p:strVal val="hidden"/>
                                      </p:to>
                                    </p:set>
                                  </p:subTnLst>
                                </p:cTn>
                              </p:par>
                            </p:childTnLst>
                          </p:cTn>
                        </p:par>
                      </p:childTnLst>
                    </p:cTn>
                  </p:par>
                </p:childTnLst>
              </p:cTn>
              <p:nextCondLst>
                <p:cond evt="onClick" delay="0">
                  <p:tgtEl>
                    <p:spTgt spid="19461"/>
                  </p:tgtEl>
                </p:cond>
              </p:nextCondLst>
            </p:seq>
            <p:seq concurrent="1" nextAc="seek">
              <p:cTn id="37" restart="whenNotActive" fill="hold" evtFilter="cancelBubble" nodeType="interactiveSeq">
                <p:stCondLst>
                  <p:cond evt="onClick" delay="0">
                    <p:tgtEl>
                      <p:spTgt spid="7"/>
                    </p:tgtEl>
                  </p:cond>
                </p:stCondLst>
                <p:endSync evt="end" delay="0">
                  <p:rtn val="all"/>
                </p:endSync>
                <p:childTnLst>
                  <p:par>
                    <p:cTn id="38" fill="hold">
                      <p:stCondLst>
                        <p:cond delay="0"/>
                      </p:stCondLst>
                      <p:childTnLst>
                        <p:par>
                          <p:cTn id="39" fill="hold">
                            <p:stCondLst>
                              <p:cond delay="0"/>
                            </p:stCondLst>
                            <p:childTnLst>
                              <p:par>
                                <p:cTn id="40" presetID="0" presetClass="path" presetSubtype="0" accel="50000" decel="50000" fill="hold" nodeType="clickEffect">
                                  <p:stCondLst>
                                    <p:cond delay="0"/>
                                  </p:stCondLst>
                                  <p:childTnLst>
                                    <p:animMotion origin="layout" path="M 2.5E-6 -1.12858E-6 C 0.00226 0.00856 0.00712 0.01457 0.01042 0.02244 C 0.01754 0.03932 0.025 0.05574 0.03247 0.07262 C 0.03681 0.09436 0.03021 0.05944 0.03507 0.11425 C 0.03559 0.11957 0.03802 0.12442 0.03906 0.12974 C 0.04028 0.14616 0.04045 0.16628 0.04549 0.18178 C 0.04792 0.18941 0.04931 0.18779 0.0533 0.19219 C 0.06615 0.20652 0.08455 0.21439 0.10139 0.21624 C 0.10955 0.21716 0.11788 0.21739 0.12604 0.21809 C 0.13334 0.21994 0.13021 0.21971 0.13507 0.21971 " pathEditMode="relative" ptsTypes="fffffffffA">
                                      <p:cBhvr>
                                        <p:cTn id="41" dur="3000" fill="hold"/>
                                        <p:tgtEl>
                                          <p:spTgt spid="7"/>
                                        </p:tgtEl>
                                        <p:attrNameLst>
                                          <p:attrName>ppt_x</p:attrName>
                                          <p:attrName>ppt_y</p:attrName>
                                        </p:attrNameLst>
                                      </p:cBhvr>
                                    </p:animMotion>
                                  </p:childTnLst>
                                  <p:subTnLst>
                                    <p:set>
                                      <p:cBhvr override="childStyle">
                                        <p:cTn dur="1" fill="hold" display="0" masterRel="sameClick" afterEffect="1">
                                          <p:stCondLst>
                                            <p:cond evt="end" delay="0">
                                              <p:tn val="40"/>
                                            </p:cond>
                                          </p:stCondLst>
                                        </p:cTn>
                                        <p:tgtEl>
                                          <p:spTgt spid="7"/>
                                        </p:tgtEl>
                                        <p:attrNameLst>
                                          <p:attrName>style.visibility</p:attrName>
                                        </p:attrNameLst>
                                      </p:cBhvr>
                                      <p:to>
                                        <p:strVal val="hidden"/>
                                      </p:to>
                                    </p:set>
                                  </p:subTnLst>
                                </p:cTn>
                              </p:par>
                            </p:childTnLst>
                          </p:cTn>
                        </p:par>
                      </p:childTnLst>
                    </p:cTn>
                  </p:par>
                </p:childTnLst>
              </p:cTn>
              <p:nextCondLst>
                <p:cond evt="onClick" delay="0">
                  <p:tgtEl>
                    <p:spTgt spid="7"/>
                  </p:tgtEl>
                </p:cond>
              </p:nextCondLst>
            </p:seq>
            <p:seq concurrent="1" nextAc="seek">
              <p:cTn id="42" restart="whenNotActive" fill="hold" evtFilter="cancelBubble" nodeType="interactiveSeq">
                <p:stCondLst>
                  <p:cond evt="onClick" delay="0">
                    <p:tgtEl>
                      <p:spTgt spid="19459"/>
                    </p:tgtEl>
                  </p:cond>
                </p:stCondLst>
                <p:endSync evt="end" delay="0">
                  <p:rtn val="all"/>
                </p:endSync>
                <p:childTnLst>
                  <p:par>
                    <p:cTn id="43" fill="hold">
                      <p:stCondLst>
                        <p:cond delay="0"/>
                      </p:stCondLst>
                      <p:childTnLst>
                        <p:par>
                          <p:cTn id="44" fill="hold">
                            <p:stCondLst>
                              <p:cond delay="0"/>
                            </p:stCondLst>
                            <p:childTnLst>
                              <p:par>
                                <p:cTn id="45" presetID="0" presetClass="path" presetSubtype="0" accel="50000" decel="50000" fill="hold" nodeType="clickEffect">
                                  <p:stCondLst>
                                    <p:cond delay="0"/>
                                  </p:stCondLst>
                                  <p:childTnLst>
                                    <p:animMotion origin="layout" path="M -7.5E-6 -5.88344E-6 C -0.00521 -0.00116 -0.01042 -0.00162 -0.01546 -0.00348 C -0.01997 -0.00509 -0.02396 -0.00926 -0.02848 -0.01041 C -0.05573 -0.01735 -0.08872 -0.0192 -0.11546 -0.02429 C -0.16042 -0.03308 -0.20521 -0.04441 -0.25053 -0.05019 C -0.29462 -0.04973 -0.33889 -0.05019 -0.38299 -0.04857 C -0.39514 -0.04811 -0.41928 -0.03285 -0.43369 -0.02938 C -0.44098 -0.02521 -0.4481 -0.02175 -0.45573 -0.01897 C -0.46424 -0.01249 -0.47431 -0.00556 -0.48039 0.00508 C -0.48733 0.01734 -0.49219 0.03307 -0.4974 0.04671 C -0.50018 0.06267 -0.50469 0.07886 -0.51025 0.09343 C -0.51268 0.10846 -0.51667 0.12326 -0.51945 0.13829 C -0.5198 0.20004 -0.51945 0.26179 -0.52066 0.32354 C -0.52101 0.34458 -0.52709 0.36609 -0.52726 0.3876 C -0.52761 0.41928 -0.52726 0.45097 -0.52726 0.48265 " pathEditMode="relative" ptsTypes="ffffffffffffffA">
                                      <p:cBhvr>
                                        <p:cTn id="46" dur="3000" fill="hold"/>
                                        <p:tgtEl>
                                          <p:spTgt spid="19459"/>
                                        </p:tgtEl>
                                        <p:attrNameLst>
                                          <p:attrName>ppt_x</p:attrName>
                                          <p:attrName>ppt_y</p:attrName>
                                        </p:attrNameLst>
                                      </p:cBhvr>
                                    </p:animMotion>
                                  </p:childTnLst>
                                  <p:subTnLst>
                                    <p:set>
                                      <p:cBhvr override="childStyle">
                                        <p:cTn dur="1" fill="hold" display="0" masterRel="sameClick" afterEffect="1">
                                          <p:stCondLst>
                                            <p:cond evt="end" delay="0">
                                              <p:tn val="45"/>
                                            </p:cond>
                                          </p:stCondLst>
                                        </p:cTn>
                                        <p:tgtEl>
                                          <p:spTgt spid="19459"/>
                                        </p:tgtEl>
                                        <p:attrNameLst>
                                          <p:attrName>style.visibility</p:attrName>
                                        </p:attrNameLst>
                                      </p:cBhvr>
                                      <p:to>
                                        <p:strVal val="hidden"/>
                                      </p:to>
                                    </p:set>
                                  </p:subTnLst>
                                </p:cTn>
                              </p:par>
                            </p:childTnLst>
                          </p:cTn>
                        </p:par>
                      </p:childTnLst>
                    </p:cTn>
                  </p:par>
                </p:childTnLst>
              </p:cTn>
              <p:nextCondLst>
                <p:cond evt="onClick" delay="0">
                  <p:tgtEl>
                    <p:spTgt spid="19459"/>
                  </p:tgtEl>
                </p:cond>
              </p:nextCondLst>
            </p:seq>
            <p:seq concurrent="1" nextAc="seek">
              <p:cTn id="47" restart="whenNotActive" fill="hold" evtFilter="cancelBubble" nodeType="interactiveSeq">
                <p:stCondLst>
                  <p:cond evt="onClick" delay="0">
                    <p:tgtEl>
                      <p:spTgt spid="8"/>
                    </p:tgtEl>
                  </p:cond>
                </p:stCondLst>
                <p:endSync evt="end" delay="0">
                  <p:rtn val="all"/>
                </p:endSync>
                <p:childTnLst>
                  <p:par>
                    <p:cTn id="48" fill="hold">
                      <p:stCondLst>
                        <p:cond delay="0"/>
                      </p:stCondLst>
                      <p:childTnLst>
                        <p:par>
                          <p:cTn id="49" fill="hold">
                            <p:stCondLst>
                              <p:cond delay="0"/>
                            </p:stCondLst>
                            <p:childTnLst>
                              <p:par>
                                <p:cTn id="50" presetID="0" presetClass="path" presetSubtype="0" accel="50000" decel="50000" fill="hold" nodeType="clickEffect">
                                  <p:stCondLst>
                                    <p:cond delay="0"/>
                                  </p:stCondLst>
                                  <p:childTnLst>
                                    <p:animMotion origin="layout" path="M -2.22222E-6 8.51064E-7 C 0.00191 -0.00856 0.00157 -0.01758 0.00382 -0.0259 C 0.00799 -0.04094 0.01424 -0.05366 0.01945 -0.06753 C 0.02431 -0.08025 0.02518 -0.0865 0.03368 -0.09529 C 0.03646 -0.10546 0.04844 -0.11517 0.05452 -0.12119 C 0.06354 -0.13021 0.05573 -0.12604 0.06493 -0.13321 C 0.08368 -0.14755 0.10018 -0.14732 0.12205 -0.14871 C 0.13681 -0.14825 0.15139 -0.14801 0.16615 -0.14709 C 0.17674 -0.1464 0.18768 -0.13853 0.19861 -0.13668 C 0.20903 -0.12651 0.19827 -0.13553 0.21042 -0.12974 C 0.21875 -0.12581 0.22518 -0.11795 0.23368 -0.11425 C 0.23768 -0.10893 0.24011 -0.10592 0.24549 -0.10384 C 0.25018 -0.0976 0.25313 -0.0902 0.25712 -0.08303 C 0.26077 -0.06591 0.26059 -0.0488 0.26233 -0.03122 C 0.26302 -0.01388 0.25903 0.02567 0.27014 0.04486 C 0.27361 0.06013 0.28386 0.07192 0.29219 0.08302 C 0.3099 0.10661 0.32396 0.12928 0.34931 0.13668 C 0.36007 0.13598 0.37101 0.13621 0.38177 0.13483 C 0.39184 0.13344 0.41025 0.11656 0.42205 0.11077 C 0.44584 0.07909 0.47118 0.04926 0.49479 0.01734 C 0.50677 0.00115 0.51407 -0.02382 0.52848 -0.03631 C 0.53768 -0.04441 0.52587 -0.03469 0.54289 -0.0451 C 0.55191 -0.05065 0.5599 -0.0599 0.56875 -0.06568 C 0.5724 -0.06823 0.57778 -0.06915 0.58177 -0.071 C 0.58872 -0.07031 0.59584 -0.071 0.60261 -0.06915 C 0.60764 -0.06776 0.61025 -0.05666 0.61302 -0.05204 C 0.6191 -0.02336 0.62014 0.00832 0.61164 0.03631 C 0.61025 0.05064 0.60643 0.06175 0.60643 0.07608 " pathEditMode="relative" ptsTypes="fffffffffffffffffffffffffffA">
                                      <p:cBhvr>
                                        <p:cTn id="51" dur="3000" fill="hold"/>
                                        <p:tgtEl>
                                          <p:spTgt spid="8"/>
                                        </p:tgtEl>
                                        <p:attrNameLst>
                                          <p:attrName>ppt_x</p:attrName>
                                          <p:attrName>ppt_y</p:attrName>
                                        </p:attrNameLst>
                                      </p:cBhvr>
                                    </p:animMotion>
                                  </p:childTnLst>
                                  <p:subTnLst>
                                    <p:set>
                                      <p:cBhvr override="childStyle">
                                        <p:cTn dur="1" fill="hold" display="0" masterRel="sameClick" afterEffect="1">
                                          <p:stCondLst>
                                            <p:cond evt="end" delay="0">
                                              <p:tn val="50"/>
                                            </p:cond>
                                          </p:stCondLst>
                                        </p:cTn>
                                        <p:tgtEl>
                                          <p:spTgt spid="8"/>
                                        </p:tgtEl>
                                        <p:attrNameLst>
                                          <p:attrName>style.visibility</p:attrName>
                                        </p:attrNameLst>
                                      </p:cBhvr>
                                      <p:to>
                                        <p:strVal val="hidden"/>
                                      </p:to>
                                    </p:set>
                                  </p:subTnLst>
                                </p:cTn>
                              </p:par>
                            </p:childTnLst>
                          </p:cTn>
                        </p:par>
                      </p:childTnLst>
                    </p:cTn>
                  </p:par>
                </p:childTnLst>
              </p:cTn>
              <p:nextCondLst>
                <p:cond evt="onClick" delay="0">
                  <p:tgtEl>
                    <p:spTgt spid="8"/>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67544" y="476672"/>
            <a:ext cx="4572000" cy="369332"/>
          </a:xfrm>
          <a:prstGeom prst="rect">
            <a:avLst/>
          </a:prstGeom>
        </p:spPr>
        <p:txBody>
          <a:bodyPr>
            <a:spAutoFit/>
          </a:bodyPr>
          <a:lstStyle/>
          <a:p>
            <a:endParaRPr lang="cs-CZ" dirty="0"/>
          </a:p>
        </p:txBody>
      </p:sp>
      <p:sp>
        <p:nvSpPr>
          <p:cNvPr id="3" name="Obdélník 2"/>
          <p:cNvSpPr/>
          <p:nvPr/>
        </p:nvSpPr>
        <p:spPr>
          <a:xfrm>
            <a:off x="4283968" y="1844824"/>
            <a:ext cx="4572000" cy="369332"/>
          </a:xfrm>
          <a:prstGeom prst="rect">
            <a:avLst/>
          </a:prstGeom>
        </p:spPr>
        <p:txBody>
          <a:bodyPr>
            <a:spAutoFit/>
          </a:bodyPr>
          <a:lstStyle/>
          <a:p>
            <a:endParaRPr lang="cs-CZ" dirty="0"/>
          </a:p>
        </p:txBody>
      </p:sp>
      <p:sp>
        <p:nvSpPr>
          <p:cNvPr id="4" name="TextovéPole 3"/>
          <p:cNvSpPr txBox="1"/>
          <p:nvPr/>
        </p:nvSpPr>
        <p:spPr>
          <a:xfrm>
            <a:off x="323528" y="332656"/>
            <a:ext cx="8568952" cy="1815882"/>
          </a:xfrm>
          <a:prstGeom prst="rect">
            <a:avLst/>
          </a:prstGeom>
          <a:noFill/>
        </p:spPr>
        <p:txBody>
          <a:bodyPr wrap="square" rtlCol="0">
            <a:spAutoFit/>
          </a:bodyPr>
          <a:lstStyle/>
          <a:p>
            <a:r>
              <a:rPr lang="cs-CZ" sz="1400" b="1" dirty="0" smtClean="0"/>
              <a:t>Použité zdroje:</a:t>
            </a:r>
          </a:p>
          <a:p>
            <a:r>
              <a:rPr lang="cs-CZ" sz="1400" b="1" dirty="0" smtClean="0"/>
              <a:t>Obrázky použity z galerie </a:t>
            </a:r>
            <a:r>
              <a:rPr lang="cs-CZ" sz="1400" b="1" dirty="0" smtClean="0"/>
              <a:t>office – www.office.</a:t>
            </a:r>
            <a:r>
              <a:rPr lang="cs-CZ" sz="1400" b="1" smtClean="0"/>
              <a:t>microsoft.com</a:t>
            </a:r>
            <a:endParaRPr lang="cs-CZ" sz="1400" b="1" dirty="0" smtClean="0"/>
          </a:p>
          <a:p>
            <a:r>
              <a:rPr lang="cs-CZ" sz="1400" b="1" dirty="0" smtClean="0"/>
              <a:t>Krtek: </a:t>
            </a:r>
            <a:r>
              <a:rPr lang="en-US" sz="1400" dirty="0" smtClean="0"/>
              <a:t>DESCOUENS, Didier. </a:t>
            </a:r>
            <a:r>
              <a:rPr lang="en-US" sz="1400" i="1" dirty="0" smtClean="0"/>
              <a:t>Wikipedia</a:t>
            </a:r>
            <a:r>
              <a:rPr lang="en-US" sz="1400" dirty="0" smtClean="0"/>
              <a:t> [online]. [cit. </a:t>
            </a:r>
            <a:r>
              <a:rPr lang="cs-CZ" sz="1400" dirty="0" smtClean="0"/>
              <a:t>19</a:t>
            </a:r>
            <a:r>
              <a:rPr lang="en-US" sz="1400" dirty="0" smtClean="0"/>
              <a:t>.</a:t>
            </a:r>
            <a:r>
              <a:rPr lang="cs-CZ" sz="1400" dirty="0" smtClean="0"/>
              <a:t>9</a:t>
            </a:r>
            <a:r>
              <a:rPr lang="en-US" sz="1400" dirty="0" smtClean="0"/>
              <a:t>.2013]. </a:t>
            </a:r>
            <a:r>
              <a:rPr lang="en-US" sz="1400" dirty="0" err="1" smtClean="0"/>
              <a:t>Dostupný</a:t>
            </a:r>
            <a:r>
              <a:rPr lang="en-US" sz="1400" dirty="0" smtClean="0"/>
              <a:t> pod </a:t>
            </a:r>
            <a:r>
              <a:rPr lang="en-US" sz="1400" dirty="0" err="1" smtClean="0"/>
              <a:t>licencí</a:t>
            </a:r>
            <a:r>
              <a:rPr lang="en-US" sz="1400" dirty="0" smtClean="0"/>
              <a:t> 3.0 Unported (CC BY-SA 3.0) </a:t>
            </a:r>
            <a:r>
              <a:rPr lang="en-US" sz="1400" dirty="0" err="1" smtClean="0"/>
              <a:t>na</a:t>
            </a:r>
            <a:r>
              <a:rPr lang="en-US" sz="1400" dirty="0" smtClean="0"/>
              <a:t> WWW: </a:t>
            </a:r>
            <a:r>
              <a:rPr lang="en-US" sz="1400" dirty="0" smtClean="0">
                <a:hlinkClick r:id="rId2"/>
              </a:rPr>
              <a:t>http://upload.wikimedia.org/wikipedia/commons/e/ed/Talpa_europaea_MHNT.jpg</a:t>
            </a:r>
            <a:endParaRPr lang="cs-CZ" sz="1400" dirty="0" smtClean="0"/>
          </a:p>
          <a:p>
            <a:r>
              <a:rPr lang="cs-CZ" sz="1400" b="1" dirty="0" smtClean="0"/>
              <a:t>Slimák: </a:t>
            </a:r>
            <a:r>
              <a:rPr lang="cs-CZ" sz="1400" dirty="0" smtClean="0"/>
              <a:t>KPJAS. </a:t>
            </a:r>
            <a:r>
              <a:rPr lang="cs-CZ" sz="1400" i="1" dirty="0" err="1" smtClean="0"/>
              <a:t>Wikimedia</a:t>
            </a:r>
            <a:r>
              <a:rPr lang="cs-CZ" sz="1400" i="1" dirty="0" smtClean="0"/>
              <a:t> </a:t>
            </a:r>
            <a:r>
              <a:rPr lang="cs-CZ" sz="1400" i="1" dirty="0" err="1" smtClean="0"/>
              <a:t>Commons</a:t>
            </a:r>
            <a:r>
              <a:rPr lang="cs-CZ" sz="1400" dirty="0" smtClean="0"/>
              <a:t> [online]. [cit. 19.9.2013]. Dostupný pod licencí GNU Free Documentation License, version 1.2 na WWW: </a:t>
            </a:r>
            <a:r>
              <a:rPr lang="cs-CZ" sz="1400" dirty="0" smtClean="0">
                <a:hlinkClick r:id="rId3"/>
              </a:rPr>
              <a:t>http://commons.wikimedia.org/wiki/File:Slug_260605_kpjas.jpg?uselang=cs</a:t>
            </a:r>
            <a:endParaRPr lang="cs-CZ" sz="1400" dirty="0" smtClean="0"/>
          </a:p>
          <a:p>
            <a:endParaRPr lang="cs-CZ" sz="1400" dirty="0" smtClean="0"/>
          </a:p>
          <a:p>
            <a:endParaRPr lang="cs-CZ" sz="1400" b="1" dirty="0"/>
          </a:p>
        </p:txBody>
      </p:sp>
      <p:sp>
        <p:nvSpPr>
          <p:cNvPr id="5" name="TextovéPole 4"/>
          <p:cNvSpPr txBox="1"/>
          <p:nvPr/>
        </p:nvSpPr>
        <p:spPr>
          <a:xfrm>
            <a:off x="395536" y="2132856"/>
            <a:ext cx="8424936" cy="3970318"/>
          </a:xfrm>
          <a:prstGeom prst="rect">
            <a:avLst/>
          </a:prstGeom>
          <a:noFill/>
        </p:spPr>
        <p:txBody>
          <a:bodyPr wrap="square" rtlCol="0">
            <a:spAutoFit/>
          </a:bodyPr>
          <a:lstStyle/>
          <a:p>
            <a:r>
              <a:rPr lang="cs-CZ" sz="1400" b="1" dirty="0" smtClean="0"/>
              <a:t>Metodika práce: </a:t>
            </a:r>
          </a:p>
          <a:p>
            <a:r>
              <a:rPr lang="cs-CZ" sz="1400" dirty="0" smtClean="0"/>
              <a:t>Nejprve si povídejte u </a:t>
            </a:r>
            <a:r>
              <a:rPr lang="cs-CZ" sz="1400" b="1" dirty="0" smtClean="0"/>
              <a:t>snímku 4 </a:t>
            </a:r>
            <a:r>
              <a:rPr lang="cs-CZ" sz="1400" dirty="0" smtClean="0"/>
              <a:t>o zvířatech, která chovají například děti, rodiče, prarodiče. Jak se o ně musí starat? Která zvířátka ještě neviděly, která by si přály?</a:t>
            </a:r>
          </a:p>
          <a:p>
            <a:r>
              <a:rPr lang="cs-CZ" sz="1400" dirty="0" smtClean="0"/>
              <a:t>U </a:t>
            </a:r>
            <a:r>
              <a:rPr lang="cs-CZ" sz="1400" b="1" dirty="0" smtClean="0"/>
              <a:t>snímku 5 </a:t>
            </a:r>
            <a:r>
              <a:rPr lang="cs-CZ" sz="1400" dirty="0" smtClean="0"/>
              <a:t>si všechna zvířátka pojmenujte a řekněte si, zda jde o zvířátko domácí, hospodářské (jaký nám přináší užitek) či škůdce (jak škodí).  Poté si můžete zahrát tzv. KIMOVU HRU (každý sám za sebe, dvojice, skupiny). Bylo by dobré, kdyby měly připravené papíry, aby mohly jen rychle zapisovat (počet papírů závisí jen na Vás). Po kliknutí na obrázek, tento obrázek zmizí, a to na 15 s. Do této doby by </a:t>
            </a:r>
            <a:r>
              <a:rPr lang="cs-CZ" sz="1400" dirty="0" smtClean="0"/>
              <a:t>měli </a:t>
            </a:r>
            <a:r>
              <a:rPr lang="cs-CZ" sz="1400" dirty="0" smtClean="0"/>
              <a:t>žáci zapsat jméno zvířátka – pokud tak učiní, mají bod. </a:t>
            </a:r>
          </a:p>
          <a:p>
            <a:r>
              <a:rPr lang="cs-CZ" sz="1400" b="1" dirty="0" smtClean="0"/>
              <a:t>Názvy zvířat: </a:t>
            </a:r>
            <a:r>
              <a:rPr lang="cs-CZ" sz="1400" dirty="0" smtClean="0"/>
              <a:t>kočka (domácí), slepice (užitková – vejce, maso), kůň (užitková - zábava, tažné zvíře), vlaštovka (škůdce – ničí fasády domů), pes (domácí), slimák (škůdce – ničí úrodu), kráva (užitkové – maso, mléko), krtek (škůdce – ničí zahradu, úrodu), koza (užitkové – mléko), prase (užitkové – maso), křeček (domácí – v tomto případě), ovce (užitkové – vlna, mléko)</a:t>
            </a:r>
          </a:p>
          <a:p>
            <a:endParaRPr lang="cs-CZ" sz="1400" dirty="0" smtClean="0"/>
          </a:p>
          <a:p>
            <a:r>
              <a:rPr lang="cs-CZ" sz="1400" dirty="0" smtClean="0"/>
              <a:t>Na snímku 6 žáci vždy nejprve poví, kde bydlí daná zvířátka (klidně můžete domýšlet poté svá) a po kliknutí na zvířátko, se jim i ukáže správná odpověď. </a:t>
            </a:r>
            <a:r>
              <a:rPr lang="cs-CZ" sz="1400" b="1" dirty="0" smtClean="0"/>
              <a:t>Domečky: </a:t>
            </a:r>
            <a:r>
              <a:rPr lang="cs-CZ" sz="1400" dirty="0" smtClean="0"/>
              <a:t>nemohla jsem nalézt lepší </a:t>
            </a:r>
            <a:r>
              <a:rPr lang="cs-CZ" sz="1400" b="1" dirty="0" smtClean="0"/>
              <a:t>hospodářskou budovu </a:t>
            </a:r>
            <a:r>
              <a:rPr lang="cs-CZ" sz="1400" dirty="0" smtClean="0"/>
              <a:t>(obrázek vpravo uprostřed – lze samozřejmě říct, že koně bydlí ve stáji, prase v chlévě, atd.), </a:t>
            </a:r>
            <a:r>
              <a:rPr lang="cs-CZ" sz="1400" b="1" dirty="0" smtClean="0"/>
              <a:t>půda</a:t>
            </a:r>
            <a:r>
              <a:rPr lang="cs-CZ" sz="1400" dirty="0" smtClean="0"/>
              <a:t> (vpravo dole), </a:t>
            </a:r>
            <a:r>
              <a:rPr lang="cs-CZ" sz="1400" b="1" dirty="0" smtClean="0"/>
              <a:t>dům</a:t>
            </a:r>
            <a:r>
              <a:rPr lang="cs-CZ" sz="1400" dirty="0" smtClean="0"/>
              <a:t>, </a:t>
            </a:r>
            <a:r>
              <a:rPr lang="cs-CZ" sz="1400" b="1" dirty="0" smtClean="0"/>
              <a:t>hnízdo</a:t>
            </a:r>
            <a:r>
              <a:rPr lang="cs-CZ" sz="1400" dirty="0" smtClean="0"/>
              <a:t> a </a:t>
            </a:r>
            <a:r>
              <a:rPr lang="cs-CZ" sz="1400" b="1" dirty="0" smtClean="0"/>
              <a:t>bouda</a:t>
            </a:r>
            <a:r>
              <a:rPr lang="cs-CZ" sz="1400" dirty="0" smtClean="0"/>
              <a:t>.</a:t>
            </a:r>
          </a:p>
          <a:p>
            <a:endParaRPr lang="cs-CZ" sz="14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231</TotalTime>
  <Words>421</Words>
  <Application>Microsoft Office PowerPoint</Application>
  <PresentationFormat>Předvádění na obrazovce (4:3)</PresentationFormat>
  <Paragraphs>35</Paragraphs>
  <Slides>7</Slides>
  <Notes>0</Notes>
  <HiddenSlides>0</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Motiv sady Office</vt:lpstr>
      <vt:lpstr>Snímek 1</vt:lpstr>
      <vt:lpstr>Snímek 2</vt:lpstr>
      <vt:lpstr>Živočichové v okolí lidských obydlí</vt:lpstr>
      <vt:lpstr>Snímek 4</vt:lpstr>
      <vt:lpstr>Snímek 5</vt:lpstr>
      <vt:lpstr>Snímek 6</vt:lpstr>
      <vt:lpstr>Snímek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raduška</dc:creator>
  <cp:lastModifiedBy>Dum</cp:lastModifiedBy>
  <cp:revision>90</cp:revision>
  <dcterms:created xsi:type="dcterms:W3CDTF">2013-11-05T16:07:17Z</dcterms:created>
  <dcterms:modified xsi:type="dcterms:W3CDTF">2014-02-11T13:20:11Z</dcterms:modified>
</cp:coreProperties>
</file>