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20" r:id="rId2"/>
  </p:sldMasterIdLst>
  <p:sldIdLst>
    <p:sldId id="305" r:id="rId3"/>
    <p:sldId id="306" r:id="rId4"/>
    <p:sldId id="256" r:id="rId5"/>
    <p:sldId id="257" r:id="rId6"/>
    <p:sldId id="258" r:id="rId7"/>
    <p:sldId id="260" r:id="rId8"/>
    <p:sldId id="262" r:id="rId9"/>
    <p:sldId id="264" r:id="rId10"/>
    <p:sldId id="266" r:id="rId11"/>
    <p:sldId id="268" r:id="rId12"/>
    <p:sldId id="270" r:id="rId13"/>
    <p:sldId id="272" r:id="rId14"/>
    <p:sldId id="275" r:id="rId15"/>
    <p:sldId id="276" r:id="rId16"/>
    <p:sldId id="277" r:id="rId17"/>
    <p:sldId id="278" r:id="rId18"/>
    <p:sldId id="279" r:id="rId19"/>
    <p:sldId id="280" r:id="rId20"/>
    <p:sldId id="281" r:id="rId21"/>
    <p:sldId id="286" r:id="rId22"/>
    <p:sldId id="287" r:id="rId23"/>
    <p:sldId id="288" r:id="rId24"/>
    <p:sldId id="289" r:id="rId25"/>
    <p:sldId id="290" r:id="rId26"/>
    <p:sldId id="295" r:id="rId27"/>
    <p:sldId id="296" r:id="rId28"/>
    <p:sldId id="297" r:id="rId29"/>
    <p:sldId id="298" r:id="rId30"/>
    <p:sldId id="299" r:id="rId31"/>
    <p:sldId id="259" r:id="rId32"/>
    <p:sldId id="261" r:id="rId33"/>
    <p:sldId id="263" r:id="rId34"/>
    <p:sldId id="265" r:id="rId35"/>
    <p:sldId id="267" r:id="rId36"/>
    <p:sldId id="269" r:id="rId37"/>
    <p:sldId id="271" r:id="rId38"/>
    <p:sldId id="273" r:id="rId39"/>
    <p:sldId id="274" r:id="rId40"/>
    <p:sldId id="282" r:id="rId41"/>
    <p:sldId id="283" r:id="rId42"/>
    <p:sldId id="284" r:id="rId43"/>
    <p:sldId id="285" r:id="rId44"/>
    <p:sldId id="291" r:id="rId45"/>
    <p:sldId id="292" r:id="rId46"/>
    <p:sldId id="293" r:id="rId47"/>
    <p:sldId id="294" r:id="rId48"/>
    <p:sldId id="300" r:id="rId49"/>
    <p:sldId id="301" r:id="rId50"/>
    <p:sldId id="302" r:id="rId51"/>
    <p:sldId id="303" r:id="rId52"/>
    <p:sldId id="304" r:id="rId53"/>
    <p:sldId id="307" r:id="rId54"/>
    <p:sldId id="308" r:id="rId5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86" autoAdjust="0"/>
    <p:restoredTop sz="94660"/>
  </p:normalViewPr>
  <p:slideViewPr>
    <p:cSldViewPr>
      <p:cViewPr>
        <p:scale>
          <a:sx n="50" d="100"/>
          <a:sy n="50" d="100"/>
        </p:scale>
        <p:origin x="-1104"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Voda3"/>
          <p:cNvSpPr/>
          <p:nvPr/>
        </p:nvSpPr>
        <p:spPr>
          <a:xfrm>
            <a:off x="1914" y="5243130"/>
            <a:ext cx="9141714"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5" name="Nebeská modř"/>
          <p:cNvSpPr/>
          <p:nvPr/>
        </p:nvSpPr>
        <p:spPr>
          <a:xfrm>
            <a:off x="1588" y="0"/>
            <a:ext cx="914241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a:p>
        </p:txBody>
      </p:sp>
      <p:pic>
        <p:nvPicPr>
          <p:cNvPr id="6" name="Voda2"/>
          <p:cNvPicPr>
            <a:picLocks noChangeAspect="1"/>
          </p:cNvPicPr>
          <p:nvPr/>
        </p:nvPicPr>
        <p:blipFill>
          <a:blip r:embed="rId2"/>
          <a:srcRect l="2673" r="9901"/>
          <a:stretch>
            <a:fillRect/>
          </a:stretch>
        </p:blipFill>
        <p:spPr bwMode="auto">
          <a:xfrm>
            <a:off x="-1588" y="5497513"/>
            <a:ext cx="9142413" cy="463550"/>
          </a:xfrm>
          <a:prstGeom prst="rect">
            <a:avLst/>
          </a:prstGeom>
          <a:noFill/>
          <a:ln w="9525">
            <a:noFill/>
            <a:miter lim="800000"/>
            <a:headEnd/>
            <a:tailEnd/>
          </a:ln>
        </p:spPr>
      </p:pic>
      <p:pic>
        <p:nvPicPr>
          <p:cNvPr id="7" name="Voda1"/>
          <p:cNvPicPr>
            <a:picLocks noChangeAspect="1"/>
          </p:cNvPicPr>
          <p:nvPr/>
        </p:nvPicPr>
        <p:blipFill rotWithShape="1">
          <a:blip r:embed="rId3" cstate="print">
            <a:duotone>
              <a:schemeClr val="accent2">
                <a:shade val="45000"/>
                <a:satMod val="135000"/>
              </a:schemeClr>
              <a:prstClr val="white"/>
            </a:duotone>
            <a:extLst>
              <a:ext uri="{28A0092B-C50C-407E-A947-70E740481C1C}"/>
            </a:extLst>
          </a:blip>
          <a:srcRect l="6218" r="6356"/>
          <a:stretch/>
        </p:blipFill>
        <p:spPr>
          <a:xfrm flipH="1">
            <a:off x="-1069" y="5221111"/>
            <a:ext cx="9141714" cy="268288"/>
          </a:xfrm>
          <a:prstGeom prst="rect">
            <a:avLst/>
          </a:prstGeom>
          <a:noFill/>
          <a:ln>
            <a:noFill/>
          </a:ln>
        </p:spPr>
      </p:pic>
      <p:sp>
        <p:nvSpPr>
          <p:cNvPr id="8" name="Obdélník 7"/>
          <p:cNvSpPr/>
          <p:nvPr/>
        </p:nvSpPr>
        <p:spPr>
          <a:xfrm>
            <a:off x="-1069" y="5961106"/>
            <a:ext cx="9141714"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 name="Nadpis 1"/>
          <p:cNvSpPr>
            <a:spLocks noGrp="1"/>
          </p:cNvSpPr>
          <p:nvPr>
            <p:ph type="ctrTitle"/>
          </p:nvPr>
        </p:nvSpPr>
        <p:spPr>
          <a:xfrm>
            <a:off x="979404" y="1309047"/>
            <a:ext cx="7202092" cy="2667000"/>
          </a:xfrm>
        </p:spPr>
        <p:txBody>
          <a:bodyPr>
            <a:noAutofit/>
          </a:bodyPr>
          <a:lstStyle>
            <a:lvl1pPr algn="ctr">
              <a:defRPr sz="6000"/>
            </a:lvl1pPr>
          </a:lstStyle>
          <a:p>
            <a:r>
              <a:rPr lang="cs-CZ" smtClean="0"/>
              <a:t>Klepnutím lze upravit styl předlohy nadpisů.</a:t>
            </a:r>
            <a:endParaRPr lang="cs-CZ" dirty="0"/>
          </a:p>
        </p:txBody>
      </p:sp>
      <p:sp>
        <p:nvSpPr>
          <p:cNvPr id="3" name="Podnadpis 2"/>
          <p:cNvSpPr>
            <a:spLocks noGrp="1"/>
          </p:cNvSpPr>
          <p:nvPr>
            <p:ph type="subTitle" idx="1"/>
          </p:nvPr>
        </p:nvSpPr>
        <p:spPr>
          <a:xfrm>
            <a:off x="979404" y="4038600"/>
            <a:ext cx="7200900" cy="990600"/>
          </a:xfrm>
        </p:spPr>
        <p:txBody>
          <a:bodyPr>
            <a:normAutofit/>
          </a:bodyPr>
          <a:lstStyle>
            <a:lvl1pPr marL="0" indent="0" algn="ctr">
              <a:spcBef>
                <a:spcPts val="0"/>
              </a:spcBef>
              <a:buNone/>
              <a:defRPr sz="1800" cap="all" baseline="0">
                <a:solidFill>
                  <a:schemeClr val="accent2"/>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Klepnutím lze upravit styl předlohy podnadpisů.</a:t>
            </a:r>
            <a:endParaRPr lang="cs-CZ" dirty="0"/>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obsah 2"/>
          <p:cNvSpPr>
            <a:spLocks noGrp="1"/>
          </p:cNvSpPr>
          <p:nvPr>
            <p:ph idx="1"/>
          </p:nvPr>
        </p:nvSpPr>
        <p:spPr/>
        <p:txBody>
          <a:bodyPr/>
          <a:lstStyle>
            <a:lvl5pPr>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fld id="{726418BF-8A28-48DB-9C1F-AE1B78F926B8}" type="datetimeFigureOut">
              <a:rPr lang="cs-CZ"/>
              <a:pPr>
                <a:defRPr/>
              </a:pPr>
              <a:t>11.2.2014</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D397343-66C3-4D50-A03A-206404537FC6}" type="slidenum">
              <a:rPr lang="cs-CZ"/>
              <a:pPr>
                <a:defRPr/>
              </a:pPr>
              <a:t>‹#›</a:t>
            </a:fld>
            <a:endParaRPr lang="cs-CZ" dirty="0"/>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Nebeská modř"/>
          <p:cNvSpPr/>
          <p:nvPr/>
        </p:nvSpPr>
        <p:spPr>
          <a:xfrm>
            <a:off x="1588" y="0"/>
            <a:ext cx="9142412" cy="6858000"/>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anchor="ctr"/>
          <a:lstStyle/>
          <a:p>
            <a:pPr algn="ctr" fontAlgn="auto">
              <a:spcBef>
                <a:spcPts val="0"/>
              </a:spcBef>
              <a:spcAft>
                <a:spcPts val="0"/>
              </a:spcAft>
              <a:defRPr/>
            </a:pPr>
            <a:endParaRPr lang="cs-CZ" dirty="0"/>
          </a:p>
        </p:txBody>
      </p:sp>
      <p:sp>
        <p:nvSpPr>
          <p:cNvPr id="2" name="Nadpis 1"/>
          <p:cNvSpPr>
            <a:spLocks noGrp="1"/>
          </p:cNvSpPr>
          <p:nvPr>
            <p:ph type="title"/>
          </p:nvPr>
        </p:nvSpPr>
        <p:spPr>
          <a:xfrm>
            <a:off x="970360" y="1309047"/>
            <a:ext cx="7200939" cy="2667000"/>
          </a:xfrm>
        </p:spPr>
        <p:txBody>
          <a:bodyPr>
            <a:normAutofit/>
          </a:bodyPr>
          <a:lstStyle>
            <a:lvl1pPr algn="ctr">
              <a:defRPr sz="6000" b="0"/>
            </a:lvl1pPr>
          </a:lstStyle>
          <a:p>
            <a:r>
              <a:rPr lang="cs-CZ" smtClean="0"/>
              <a:t>Klepnutím lze upravit styl předlohy nadpisů.</a:t>
            </a:r>
            <a:endParaRPr lang="cs-CZ" dirty="0"/>
          </a:p>
        </p:txBody>
      </p:sp>
      <p:sp>
        <p:nvSpPr>
          <p:cNvPr id="3" name="Zástupný symbol pro text 2"/>
          <p:cNvSpPr>
            <a:spLocks noGrp="1"/>
          </p:cNvSpPr>
          <p:nvPr>
            <p:ph type="body" idx="1"/>
          </p:nvPr>
        </p:nvSpPr>
        <p:spPr>
          <a:xfrm>
            <a:off x="970360" y="4038600"/>
            <a:ext cx="7200900" cy="1143000"/>
          </a:xfrm>
        </p:spPr>
        <p:txBody>
          <a:bodyPr>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4FF71FBE-9CD8-40D8-B08F-88F916972C13}" type="datetimeFigureOut">
              <a:rPr lang="cs-CZ"/>
              <a:pPr>
                <a:defRPr/>
              </a:pPr>
              <a:t>11.2.2014</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BD79687E-E94D-461D-9934-2CDC695698B6}" type="slidenum">
              <a:rPr lang="cs-CZ"/>
              <a:pPr>
                <a:defRPr/>
              </a:pPr>
              <a:t>‹#›</a:t>
            </a:fld>
            <a:endParaRPr lang="cs-CZ" dirty="0"/>
          </a:p>
        </p:txBody>
      </p:sp>
    </p:spTree>
  </p:cSld>
  <p:clrMapOvr>
    <a:masterClrMapping/>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obsah 2"/>
          <p:cNvSpPr>
            <a:spLocks noGrp="1"/>
          </p:cNvSpPr>
          <p:nvPr>
            <p:ph sz="half" idx="1"/>
          </p:nvPr>
        </p:nvSpPr>
        <p:spPr>
          <a:xfrm>
            <a:off x="1005840" y="1572768"/>
            <a:ext cx="3429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4709160" y="1572768"/>
            <a:ext cx="3429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3"/>
          <p:cNvSpPr>
            <a:spLocks noGrp="1"/>
          </p:cNvSpPr>
          <p:nvPr>
            <p:ph type="dt" sz="half" idx="10"/>
          </p:nvPr>
        </p:nvSpPr>
        <p:spPr/>
        <p:txBody>
          <a:bodyPr/>
          <a:lstStyle>
            <a:lvl1pPr>
              <a:defRPr/>
            </a:lvl1pPr>
          </a:lstStyle>
          <a:p>
            <a:pPr>
              <a:defRPr/>
            </a:pPr>
            <a:fld id="{F0ACEDDF-6D16-46F8-A710-C4BF47E3A374}" type="datetimeFigureOut">
              <a:rPr lang="cs-CZ"/>
              <a:pPr>
                <a:defRPr/>
              </a:pPr>
              <a:t>11.2.2014</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28957E0-32A2-4E65-83D5-CA4D9D0BBD83}" type="slidenum">
              <a:rPr lang="cs-CZ"/>
              <a:pPr>
                <a:defRPr/>
              </a:pPr>
              <a:t>‹#›</a:t>
            </a:fld>
            <a:endParaRPr lang="cs-CZ" dirty="0"/>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005840" y="1572768"/>
            <a:ext cx="3429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1005840" y="2365861"/>
            <a:ext cx="3429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4709160" y="1572768"/>
            <a:ext cx="3429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709160" y="2365861"/>
            <a:ext cx="3429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10" name="Nadpis 9"/>
          <p:cNvSpPr>
            <a:spLocks noGrp="1"/>
          </p:cNvSpPr>
          <p:nvPr>
            <p:ph type="title"/>
          </p:nvPr>
        </p:nvSpPr>
        <p:spPr/>
        <p:txBody>
          <a:bodyPr/>
          <a:lstStyle/>
          <a:p>
            <a:r>
              <a:rPr lang="cs-CZ" smtClean="0"/>
              <a:t>Klepnutím lze upravit styl předlohy nadpisů.</a:t>
            </a:r>
            <a:endParaRPr lang="cs-CZ" dirty="0"/>
          </a:p>
        </p:txBody>
      </p:sp>
      <p:sp>
        <p:nvSpPr>
          <p:cNvPr id="7" name="Zástupný symbol pro datum 3"/>
          <p:cNvSpPr>
            <a:spLocks noGrp="1"/>
          </p:cNvSpPr>
          <p:nvPr>
            <p:ph type="dt" sz="half" idx="10"/>
          </p:nvPr>
        </p:nvSpPr>
        <p:spPr/>
        <p:txBody>
          <a:bodyPr/>
          <a:lstStyle>
            <a:lvl1pPr>
              <a:defRPr/>
            </a:lvl1pPr>
          </a:lstStyle>
          <a:p>
            <a:pPr>
              <a:defRPr/>
            </a:pPr>
            <a:fld id="{8BBADC67-37F8-4CC9-82A0-0D93ADB3D87C}" type="datetimeFigureOut">
              <a:rPr lang="cs-CZ"/>
              <a:pPr>
                <a:defRPr/>
              </a:pPr>
              <a:t>11.2.2014</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E6E30245-8037-4FC7-BE69-23EAA1F02A77}" type="slidenum">
              <a:rPr lang="cs-CZ"/>
              <a:pPr>
                <a:defRPr/>
              </a:pPr>
              <a:t>‹#›</a:t>
            </a:fld>
            <a:endParaRPr lang="cs-CZ" dirty="0"/>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Pouze nadpis">
    <p:spTree>
      <p:nvGrpSpPr>
        <p:cNvPr id="1" name=""/>
        <p:cNvGrpSpPr/>
        <p:nvPr/>
      </p:nvGrpSpPr>
      <p:grpSpPr>
        <a:xfrm>
          <a:off x="0" y="0"/>
          <a:ext cx="0" cy="0"/>
          <a:chOff x="0" y="0"/>
          <a:chExt cx="0" cy="0"/>
        </a:xfrm>
      </p:grpSpPr>
      <p:sp>
        <p:nvSpPr>
          <p:cNvPr id="6" name="Nadpis 5"/>
          <p:cNvSpPr>
            <a:spLocks noGrp="1"/>
          </p:cNvSpPr>
          <p:nvPr>
            <p:ph type="title"/>
          </p:nvPr>
        </p:nvSpPr>
        <p:spPr/>
        <p:txBody>
          <a:bodyPr/>
          <a:lstStyle/>
          <a:p>
            <a:r>
              <a:rPr lang="cs-CZ" smtClean="0"/>
              <a:t>Klepnutím lze upravit styl předlohy nadpisů.</a:t>
            </a:r>
            <a:endParaRPr lang="cs-CZ" dirty="0"/>
          </a:p>
        </p:txBody>
      </p:sp>
      <p:sp>
        <p:nvSpPr>
          <p:cNvPr id="3" name="Zástupný symbol pro datum 3"/>
          <p:cNvSpPr>
            <a:spLocks noGrp="1"/>
          </p:cNvSpPr>
          <p:nvPr>
            <p:ph type="dt" sz="half" idx="10"/>
          </p:nvPr>
        </p:nvSpPr>
        <p:spPr/>
        <p:txBody>
          <a:bodyPr/>
          <a:lstStyle>
            <a:lvl1pPr>
              <a:defRPr/>
            </a:lvl1pPr>
          </a:lstStyle>
          <a:p>
            <a:pPr>
              <a:defRPr/>
            </a:pPr>
            <a:fld id="{E1D072D0-E9C9-4F00-BB33-682FF83A7235}" type="datetimeFigureOut">
              <a:rPr lang="cs-CZ"/>
              <a:pPr>
                <a:defRPr/>
              </a:pPr>
              <a:t>11.2.2014</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49105853-F657-4E65-AF86-01ECE802CD7E}" type="slidenum">
              <a:rPr lang="cs-CZ"/>
              <a:pPr>
                <a:defRPr/>
              </a:pPr>
              <a:t>‹#›</a:t>
            </a:fld>
            <a:endParaRPr lang="cs-CZ" dirty="0"/>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Nebeská modř"/>
          <p:cNvSpPr/>
          <p:nvPr/>
        </p:nvSpPr>
        <p:spPr>
          <a:xfrm>
            <a:off x="1588" y="0"/>
            <a:ext cx="9142412" cy="6858000"/>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anchor="ctr"/>
          <a:lstStyle/>
          <a:p>
            <a:pPr algn="ctr" fontAlgn="auto">
              <a:spcBef>
                <a:spcPts val="0"/>
              </a:spcBef>
              <a:spcAft>
                <a:spcPts val="0"/>
              </a:spcAft>
              <a:defRPr/>
            </a:pPr>
            <a:endParaRPr lang="cs-CZ" dirty="0"/>
          </a:p>
        </p:txBody>
      </p:sp>
      <p:sp>
        <p:nvSpPr>
          <p:cNvPr id="3" name="Zástupný symbol pro datum 1"/>
          <p:cNvSpPr>
            <a:spLocks noGrp="1"/>
          </p:cNvSpPr>
          <p:nvPr>
            <p:ph type="dt" sz="half" idx="10"/>
          </p:nvPr>
        </p:nvSpPr>
        <p:spPr/>
        <p:txBody>
          <a:bodyPr/>
          <a:lstStyle>
            <a:lvl1pPr>
              <a:defRPr/>
            </a:lvl1pPr>
          </a:lstStyle>
          <a:p>
            <a:pPr>
              <a:defRPr/>
            </a:pPr>
            <a:fld id="{C71FB9B4-CFF1-481C-B016-447125EF41CC}" type="datetimeFigureOut">
              <a:rPr lang="cs-CZ"/>
              <a:pPr>
                <a:defRPr/>
              </a:pPr>
              <a:t>11.2.2014</a:t>
            </a:fld>
            <a:endParaRPr lang="cs-CZ" dirty="0"/>
          </a:p>
        </p:txBody>
      </p:sp>
      <p:sp>
        <p:nvSpPr>
          <p:cNvPr id="4" name="Zástupný symbol pro zápatí 2"/>
          <p:cNvSpPr>
            <a:spLocks noGrp="1"/>
          </p:cNvSpPr>
          <p:nvPr>
            <p:ph type="ftr" sz="quarter" idx="11"/>
          </p:nvPr>
        </p:nvSpPr>
        <p:spPr/>
        <p:txBody>
          <a:bodyPr/>
          <a:lstStyle>
            <a:lvl1pPr>
              <a:defRPr/>
            </a:lvl1pPr>
          </a:lstStyle>
          <a:p>
            <a:pPr>
              <a:defRPr/>
            </a:pPr>
            <a:endParaRPr lang="cs-CZ"/>
          </a:p>
        </p:txBody>
      </p:sp>
      <p:sp>
        <p:nvSpPr>
          <p:cNvPr id="5" name="Zástupný symbol pro číslo snímku 3"/>
          <p:cNvSpPr>
            <a:spLocks noGrp="1"/>
          </p:cNvSpPr>
          <p:nvPr>
            <p:ph type="sldNum" sz="quarter" idx="12"/>
          </p:nvPr>
        </p:nvSpPr>
        <p:spPr/>
        <p:txBody>
          <a:bodyPr/>
          <a:lstStyle>
            <a:lvl1pPr>
              <a:defRPr/>
            </a:lvl1pPr>
          </a:lstStyle>
          <a:p>
            <a:pPr>
              <a:defRPr/>
            </a:pPr>
            <a:fld id="{B9735C40-4B4C-445E-9A8A-5F510752DEC4}" type="slidenum">
              <a:rPr lang="cs-CZ"/>
              <a:pPr>
                <a:defRPr/>
              </a:pPr>
              <a:t>‹#›</a:t>
            </a:fld>
            <a:endParaRPr lang="cs-CZ" dirty="0"/>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5610" y="762000"/>
            <a:ext cx="2532850" cy="2743200"/>
          </a:xfrm>
        </p:spPr>
        <p:txBody>
          <a:bodyPr>
            <a:normAutofit/>
          </a:bodyPr>
          <a:lstStyle>
            <a:lvl1pPr>
              <a:defRPr sz="3200" b="0"/>
            </a:lvl1pPr>
          </a:lstStyle>
          <a:p>
            <a:r>
              <a:rPr lang="cs-CZ" smtClean="0"/>
              <a:t>Klepnutím lze upravit styl předlohy nadpisů.</a:t>
            </a:r>
            <a:endParaRPr lang="cs-CZ" dirty="0"/>
          </a:p>
        </p:txBody>
      </p:sp>
      <p:sp>
        <p:nvSpPr>
          <p:cNvPr id="3" name="Zástupný symbol pro obsah 2"/>
          <p:cNvSpPr>
            <a:spLocks noGrp="1"/>
          </p:cNvSpPr>
          <p:nvPr>
            <p:ph idx="1"/>
          </p:nvPr>
        </p:nvSpPr>
        <p:spPr>
          <a:xfrm>
            <a:off x="570310" y="685800"/>
            <a:ext cx="51435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6095610" y="3554104"/>
            <a:ext cx="2532850"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27E6A206-22C8-4C12-942E-48E06B40BCE6}" type="datetimeFigureOut">
              <a:rPr lang="cs-CZ"/>
              <a:pPr>
                <a:defRPr/>
              </a:pPr>
              <a:t>11.2.2014</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4A880B6-A787-4F9D-B870-F3ECB7F20CBD}" type="slidenum">
              <a:rPr lang="cs-CZ"/>
              <a:pPr>
                <a:defRPr/>
              </a:pPr>
              <a:t>‹#›</a:t>
            </a:fld>
            <a:endParaRPr lang="cs-CZ" dirty="0"/>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5610" y="762000"/>
            <a:ext cx="2532850" cy="2743200"/>
          </a:xfrm>
        </p:spPr>
        <p:txBody>
          <a:bodyPr>
            <a:normAutofit/>
          </a:bodyPr>
          <a:lstStyle>
            <a:lvl1pPr>
              <a:defRPr sz="3400" b="0"/>
            </a:lvl1pPr>
          </a:lstStyle>
          <a:p>
            <a:r>
              <a:rPr lang="cs-CZ" smtClean="0"/>
              <a:t>Klepnutím lze upravit styl předlohy nadpisů.</a:t>
            </a:r>
            <a:endParaRPr lang="cs-CZ" dirty="0"/>
          </a:p>
        </p:txBody>
      </p:sp>
      <p:sp>
        <p:nvSpPr>
          <p:cNvPr id="3" name="Piál 1Zástupný symbol pro obrázek 2"/>
          <p:cNvSpPr>
            <a:spLocks noGrp="1"/>
          </p:cNvSpPr>
          <p:nvPr>
            <p:ph type="pic" idx="1"/>
          </p:nvPr>
        </p:nvSpPr>
        <p:spPr>
          <a:xfrm>
            <a:off x="570310" y="685800"/>
            <a:ext cx="5143500" cy="4572000"/>
          </a:xfrm>
          <a:solidFill>
            <a:schemeClr val="bg1">
              <a:lumMod val="95000"/>
            </a:schemeClr>
          </a:solidFill>
        </p:spPr>
        <p:txBody>
          <a:bodyPr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dirty="0" smtClean="0"/>
              <a:t>Klepnutím na ikonu přidáte obrázek.</a:t>
            </a:r>
            <a:endParaRPr lang="cs-CZ" noProof="0" dirty="0"/>
          </a:p>
        </p:txBody>
      </p:sp>
      <p:sp>
        <p:nvSpPr>
          <p:cNvPr id="4" name="Zástupný symbol pro text 3"/>
          <p:cNvSpPr>
            <a:spLocks noGrp="1"/>
          </p:cNvSpPr>
          <p:nvPr>
            <p:ph type="body" sz="half" idx="2"/>
          </p:nvPr>
        </p:nvSpPr>
        <p:spPr>
          <a:xfrm>
            <a:off x="6095610" y="3554104"/>
            <a:ext cx="2532850"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905A5D09-4B60-4F00-928C-013F1F1F2F90}" type="datetimeFigureOut">
              <a:rPr lang="cs-CZ"/>
              <a:pPr>
                <a:defRPr/>
              </a:pPr>
              <a:t>11.2.2014</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B21BC6E-67A5-41C6-B62B-8C8C7230D988}" type="slidenum">
              <a:rPr lang="cs-CZ"/>
              <a:pPr>
                <a:defRPr/>
              </a:pPr>
              <a:t>‹#›</a:t>
            </a:fld>
            <a:endParaRPr lang="cs-CZ" dirty="0"/>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fld id="{D26108DD-DBF5-469C-9C94-4B8C51E1657D}" type="datetimeFigureOut">
              <a:rPr lang="cs-CZ"/>
              <a:pPr>
                <a:defRPr/>
              </a:pPr>
              <a:t>11.2.2014</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5C0BE3E-1511-4191-830B-60A6EB01902B}" type="slidenum">
              <a:rPr lang="cs-CZ"/>
              <a:pPr>
                <a:defRPr/>
              </a:pPr>
              <a:t>‹#›</a:t>
            </a:fld>
            <a:endParaRPr lang="cs-CZ" dirty="0"/>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43675" y="274638"/>
            <a:ext cx="1971675" cy="5440362"/>
          </a:xfrm>
        </p:spPr>
        <p:txBody>
          <a:bodyPr vert="eaVert"/>
          <a:lstStyle/>
          <a:p>
            <a:r>
              <a:rPr lang="cs-CZ" smtClean="0"/>
              <a:t>Klepnutím lze upravit styl předlohy nadpisů.</a:t>
            </a:r>
            <a:endParaRPr lang="cs-CZ" dirty="0"/>
          </a:p>
        </p:txBody>
      </p:sp>
      <p:sp>
        <p:nvSpPr>
          <p:cNvPr id="3" name="Zástupný symbol pro svislý text 2"/>
          <p:cNvSpPr>
            <a:spLocks noGrp="1"/>
          </p:cNvSpPr>
          <p:nvPr>
            <p:ph type="body" orient="vert" idx="1"/>
          </p:nvPr>
        </p:nvSpPr>
        <p:spPr>
          <a:xfrm>
            <a:off x="628650" y="274638"/>
            <a:ext cx="5800725" cy="5440362"/>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lvl1pPr>
              <a:defRPr/>
            </a:lvl1pPr>
          </a:lstStyle>
          <a:p>
            <a:pPr>
              <a:defRPr/>
            </a:pPr>
            <a:fld id="{4097A381-9C44-4507-9259-EF1155EF49B5}" type="datetimeFigureOut">
              <a:rPr lang="cs-CZ"/>
              <a:pPr>
                <a:defRPr/>
              </a:pPr>
              <a:t>11.2.2014</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C50743D-D3BB-4211-8E21-B0F5FEDB6CCD}" type="slidenum">
              <a:rPr lang="cs-CZ"/>
              <a:pPr>
                <a:defRPr/>
              </a:pPr>
              <a:t>‹#›</a:t>
            </a:fld>
            <a:endParaRPr lang="cs-CZ" dirty="0"/>
          </a:p>
        </p:txBody>
      </p:sp>
    </p:spTree>
  </p:cSld>
  <p:clrMapOvr>
    <a:masterClrMapping/>
  </p:clrMapOvr>
  <p:transition spd="med">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9" name="Nadpis 28"/>
          <p:cNvSpPr>
            <a:spLocks noGrp="1"/>
          </p:cNvSpPr>
          <p:nvPr>
            <p:ph type="ctrTitle"/>
          </p:nvPr>
        </p:nvSpPr>
        <p:spPr>
          <a:xfrm>
            <a:off x="381000" y="4853411"/>
            <a:ext cx="8458200" cy="1222375"/>
          </a:xfrm>
        </p:spPr>
        <p:txBody>
          <a:bodyPr anchor="t"/>
          <a:lstStyle/>
          <a:p>
            <a:r>
              <a:rPr lang="cs-CZ" smtClean="0"/>
              <a:t>Klepnutím lze upravit styl předlohy nadpisů.</a:t>
            </a:r>
            <a:endParaRPr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15"/>
          <p:cNvSpPr>
            <a:spLocks noGrp="1"/>
          </p:cNvSpPr>
          <p:nvPr>
            <p:ph type="dt" sz="half" idx="10"/>
          </p:nvPr>
        </p:nvSpPr>
        <p:spPr/>
        <p:txBody>
          <a:bodyPr/>
          <a:lstStyle>
            <a:lvl1pPr>
              <a:defRPr/>
            </a:lvl1pPr>
          </a:lstStyle>
          <a:p>
            <a:pPr>
              <a:defRPr/>
            </a:pPr>
            <a:fld id="{961652C1-A2D7-4E1C-B2B0-CA36FEB8B328}" type="datetimeFigureOut">
              <a:rPr lang="en-US"/>
              <a:pPr>
                <a:defRPr/>
              </a:pPr>
              <a:t>2/11/2014</a:t>
            </a:fld>
            <a:endParaRPr lang="en-US"/>
          </a:p>
        </p:txBody>
      </p:sp>
      <p:sp>
        <p:nvSpPr>
          <p:cNvPr id="6" name="Zástupný symbol pro zápatí 1"/>
          <p:cNvSpPr>
            <a:spLocks noGrp="1"/>
          </p:cNvSpPr>
          <p:nvPr>
            <p:ph type="ftr" sz="quarter" idx="11"/>
          </p:nvPr>
        </p:nvSpPr>
        <p:spPr/>
        <p:txBody>
          <a:bodyPr/>
          <a:lstStyle>
            <a:lvl1pPr>
              <a:defRPr/>
            </a:lvl1pPr>
          </a:lstStyle>
          <a:p>
            <a:pPr>
              <a:defRPr/>
            </a:pPr>
            <a:endParaRPr lang="en-US"/>
          </a:p>
        </p:txBody>
      </p:sp>
      <p:sp>
        <p:nvSpPr>
          <p:cNvPr id="7" name="Zástupný symbol pro číslo snímku 14"/>
          <p:cNvSpPr>
            <a:spLocks noGrp="1"/>
          </p:cNvSpPr>
          <p:nvPr>
            <p:ph type="sldNum" sz="quarter" idx="12"/>
          </p:nvPr>
        </p:nvSpPr>
        <p:spPr>
          <a:xfrm>
            <a:off x="8229600" y="6473825"/>
            <a:ext cx="758825" cy="247650"/>
          </a:xfrm>
        </p:spPr>
        <p:txBody>
          <a:bodyPr/>
          <a:lstStyle>
            <a:lvl1pPr>
              <a:defRPr/>
            </a:lvl1pPr>
          </a:lstStyle>
          <a:p>
            <a:pPr>
              <a:defRPr/>
            </a:pPr>
            <a:fld id="{68CD5A0D-9DCB-425B-923B-418B42179269}" type="slidenum">
              <a:rPr lang="en-US"/>
              <a:pPr>
                <a:defRPr/>
              </a:pPr>
              <a:t>‹#›</a:t>
            </a:fld>
            <a:endParaRPr lang="en-US" dirty="0">
              <a:solidFill>
                <a:schemeClr val="accent3">
                  <a:shade val="75000"/>
                </a:schemeClr>
              </a:solidFill>
            </a:endParaRPr>
          </a:p>
        </p:txBody>
      </p:sp>
    </p:spTree>
  </p:cSld>
  <p:clrMapOvr>
    <a:masterClrMapping/>
  </p:clrMapOvr>
  <p:transition spd="med">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lang="cs-CZ" smtClean="0"/>
              <a:t>Klepnutím lze upravit styl předlohy nadpisů.</a:t>
            </a:r>
            <a:endParaRPr lang="en-US"/>
          </a:p>
        </p:txBody>
      </p:sp>
      <p:sp>
        <p:nvSpPr>
          <p:cNvPr id="27" name="Zástupný symbol pro obsah 26"/>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4"/>
          <p:cNvSpPr>
            <a:spLocks noGrp="1"/>
          </p:cNvSpPr>
          <p:nvPr>
            <p:ph type="dt" sz="half" idx="10"/>
          </p:nvPr>
        </p:nvSpPr>
        <p:spPr/>
        <p:txBody>
          <a:bodyPr/>
          <a:lstStyle>
            <a:lvl1pPr>
              <a:defRPr/>
            </a:lvl1pPr>
          </a:lstStyle>
          <a:p>
            <a:pPr>
              <a:defRPr/>
            </a:pPr>
            <a:fld id="{1F0F77E6-6D2E-4A18-91FF-CEA88979F77C}" type="datetimeFigureOut">
              <a:rPr lang="cs-CZ"/>
              <a:pPr>
                <a:defRPr/>
              </a:pPr>
              <a:t>11.2.2014</a:t>
            </a:fld>
            <a:endParaRPr lang="cs-CZ" dirty="0"/>
          </a:p>
        </p:txBody>
      </p:sp>
      <p:sp>
        <p:nvSpPr>
          <p:cNvPr id="5" name="Zástupný symbol pro zápatí 18"/>
          <p:cNvSpPr>
            <a:spLocks noGrp="1"/>
          </p:cNvSpPr>
          <p:nvPr>
            <p:ph type="ftr" sz="quarter" idx="11"/>
          </p:nvPr>
        </p:nvSpPr>
        <p:spPr>
          <a:xfrm>
            <a:off x="3581400" y="76200"/>
            <a:ext cx="2895600" cy="288925"/>
          </a:xfrm>
        </p:spPr>
        <p:txBody>
          <a:bodyPr/>
          <a:lstStyle>
            <a:lvl1pPr>
              <a:defRPr/>
            </a:lvl1pPr>
          </a:lstStyle>
          <a:p>
            <a:pPr>
              <a:defRPr/>
            </a:pPr>
            <a:endParaRPr lang="cs-CZ"/>
          </a:p>
        </p:txBody>
      </p:sp>
      <p:sp>
        <p:nvSpPr>
          <p:cNvPr id="6" name="Zástupný symbol pro číslo snímku 15"/>
          <p:cNvSpPr>
            <a:spLocks noGrp="1"/>
          </p:cNvSpPr>
          <p:nvPr>
            <p:ph type="sldNum" sz="quarter" idx="12"/>
          </p:nvPr>
        </p:nvSpPr>
        <p:spPr>
          <a:xfrm>
            <a:off x="8229600" y="6473825"/>
            <a:ext cx="758825" cy="247650"/>
          </a:xfrm>
        </p:spPr>
        <p:txBody>
          <a:bodyPr/>
          <a:lstStyle>
            <a:lvl1pPr>
              <a:defRPr/>
            </a:lvl1pPr>
          </a:lstStyle>
          <a:p>
            <a:pPr>
              <a:defRPr/>
            </a:pPr>
            <a:fld id="{7F67F293-49CD-420D-B4B7-D11207F93330}" type="slidenum">
              <a:rPr lang="cs-CZ"/>
              <a:pPr>
                <a:defRPr/>
              </a:pPr>
              <a:t>‹#›</a:t>
            </a:fld>
            <a:endParaRPr lang="cs-CZ" dirty="0"/>
          </a:p>
        </p:txBody>
      </p:sp>
    </p:spTree>
  </p:cSld>
  <p:clrMapOvr>
    <a:masterClrMapping/>
  </p:clrMapOvr>
  <p:transition spd="med">
    <p:dissolve/>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lang="cs-CZ" smtClean="0"/>
              <a:t>Klepnutím lze upravit styl předlohy nadpisů.</a:t>
            </a:r>
            <a:endParaRPr lang="en-US"/>
          </a:p>
        </p:txBody>
      </p:sp>
      <p:sp>
        <p:nvSpPr>
          <p:cNvPr id="5" name="Zástupný symbol pro datum 18"/>
          <p:cNvSpPr>
            <a:spLocks noGrp="1"/>
          </p:cNvSpPr>
          <p:nvPr>
            <p:ph type="dt" sz="half" idx="10"/>
          </p:nvPr>
        </p:nvSpPr>
        <p:spPr/>
        <p:txBody>
          <a:bodyPr/>
          <a:lstStyle>
            <a:lvl1pPr>
              <a:defRPr/>
            </a:lvl1pPr>
          </a:lstStyle>
          <a:p>
            <a:pPr>
              <a:defRPr/>
            </a:pPr>
            <a:fld id="{286D0719-D6AF-411A-A5DD-85A51F06E067}" type="datetimeFigureOut">
              <a:rPr lang="cs-CZ"/>
              <a:pPr>
                <a:defRPr/>
              </a:pPr>
              <a:t>11.2.2014</a:t>
            </a:fld>
            <a:endParaRPr lang="cs-CZ" dirty="0"/>
          </a:p>
        </p:txBody>
      </p:sp>
      <p:sp>
        <p:nvSpPr>
          <p:cNvPr id="7" name="Zástupný symbol pro zápatí 10"/>
          <p:cNvSpPr>
            <a:spLocks noGrp="1"/>
          </p:cNvSpPr>
          <p:nvPr>
            <p:ph type="ftr" sz="quarter" idx="11"/>
          </p:nvPr>
        </p:nvSpPr>
        <p:spPr/>
        <p:txBody>
          <a:bodyPr/>
          <a:lstStyle>
            <a:lvl1pPr>
              <a:defRPr/>
            </a:lvl1pPr>
          </a:lstStyle>
          <a:p>
            <a:pPr>
              <a:defRPr/>
            </a:pPr>
            <a:endParaRPr lang="cs-CZ"/>
          </a:p>
        </p:txBody>
      </p:sp>
      <p:sp>
        <p:nvSpPr>
          <p:cNvPr id="9" name="Zástupný symbol pro číslo snímku 15"/>
          <p:cNvSpPr>
            <a:spLocks noGrp="1"/>
          </p:cNvSpPr>
          <p:nvPr>
            <p:ph type="sldNum" sz="quarter" idx="12"/>
          </p:nvPr>
        </p:nvSpPr>
        <p:spPr/>
        <p:txBody>
          <a:bodyPr/>
          <a:lstStyle>
            <a:lvl1pPr>
              <a:defRPr/>
            </a:lvl1pPr>
          </a:lstStyle>
          <a:p>
            <a:pPr>
              <a:defRPr/>
            </a:pPr>
            <a:fld id="{EDED1DEA-768F-4730-B6CF-1D5F68689BFC}" type="slidenum">
              <a:rPr lang="cs-CZ"/>
              <a:pPr>
                <a:defRPr/>
              </a:pPr>
              <a:t>‹#›</a:t>
            </a:fld>
            <a:endParaRPr lang="cs-CZ" dirty="0"/>
          </a:p>
        </p:txBody>
      </p:sp>
    </p:spTree>
  </p:cSld>
  <p:clrMapOvr>
    <a:overrideClrMapping bg1="dk1" tx1="lt1" bg2="dk2" tx2="lt2" accent1="accent1" accent2="accent2" accent3="accent3" accent4="accent4" accent5="accent5" accent6="accent6" hlink="hlink" folHlink="folHlink"/>
  </p:clrMapOvr>
  <p:transition spd="med">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lang="cs-CZ" smtClean="0"/>
              <a:t>Klepnutím lze upravit styl předlohy nadpisů.</a:t>
            </a:r>
            <a:endParaRPr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0"/>
          <p:cNvSpPr>
            <a:spLocks noGrp="1"/>
          </p:cNvSpPr>
          <p:nvPr>
            <p:ph type="dt" sz="half" idx="10"/>
          </p:nvPr>
        </p:nvSpPr>
        <p:spPr/>
        <p:txBody>
          <a:bodyPr/>
          <a:lstStyle>
            <a:lvl1pPr>
              <a:defRPr/>
            </a:lvl1pPr>
          </a:lstStyle>
          <a:p>
            <a:pPr>
              <a:defRPr/>
            </a:pPr>
            <a:fld id="{E3666161-BB29-40DD-A23E-0EA1EAAA3CEA}" type="datetimeFigureOut">
              <a:rPr lang="cs-CZ"/>
              <a:pPr>
                <a:defRPr/>
              </a:pPr>
              <a:t>11.2.2014</a:t>
            </a:fld>
            <a:endParaRPr lang="cs-CZ" dirty="0"/>
          </a:p>
        </p:txBody>
      </p:sp>
      <p:sp>
        <p:nvSpPr>
          <p:cNvPr id="6" name="Zástupný symbol pro zápatí 27"/>
          <p:cNvSpPr>
            <a:spLocks noGrp="1"/>
          </p:cNvSpPr>
          <p:nvPr>
            <p:ph type="ftr" sz="quarter" idx="11"/>
          </p:nvPr>
        </p:nvSpPr>
        <p:spPr/>
        <p:txBody>
          <a:bodyPr/>
          <a:lstStyle>
            <a:lvl1pPr>
              <a:defRPr/>
            </a:lvl1pPr>
          </a:lstStyle>
          <a:p>
            <a:pPr>
              <a:defRPr/>
            </a:pPr>
            <a:endParaRPr lang="cs-CZ"/>
          </a:p>
        </p:txBody>
      </p:sp>
      <p:sp>
        <p:nvSpPr>
          <p:cNvPr id="7" name="Zástupný symbol pro číslo snímku 4"/>
          <p:cNvSpPr>
            <a:spLocks noGrp="1"/>
          </p:cNvSpPr>
          <p:nvPr>
            <p:ph type="sldNum" sz="quarter" idx="12"/>
          </p:nvPr>
        </p:nvSpPr>
        <p:spPr/>
        <p:txBody>
          <a:bodyPr/>
          <a:lstStyle>
            <a:lvl1pPr>
              <a:defRPr/>
            </a:lvl1pPr>
          </a:lstStyle>
          <a:p>
            <a:pPr>
              <a:defRPr/>
            </a:pPr>
            <a:fld id="{5D143A2E-3E3F-4D2F-A0FC-51F6E64F8F2B}" type="slidenum">
              <a:rPr lang="cs-CZ"/>
              <a:pPr>
                <a:defRPr/>
              </a:pPr>
              <a:t>‹#›</a:t>
            </a:fld>
            <a:endParaRPr lang="cs-CZ" dirty="0"/>
          </a:p>
        </p:txBody>
      </p:sp>
    </p:spTree>
  </p:cSld>
  <p:clrMapOvr>
    <a:masterClrMapping/>
  </p:clrMapOvr>
  <p:transition spd="med">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7"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9" name="Nadpis 28"/>
          <p:cNvSpPr>
            <a:spLocks noGrp="1"/>
          </p:cNvSpPr>
          <p:nvPr>
            <p:ph type="title"/>
          </p:nvPr>
        </p:nvSpPr>
        <p:spPr>
          <a:xfrm>
            <a:off x="304800" y="5410200"/>
            <a:ext cx="8610600" cy="882650"/>
          </a:xfrm>
        </p:spPr>
        <p:txBody>
          <a:bodyPr/>
          <a:lstStyle>
            <a:lvl1pPr>
              <a:defRPr/>
            </a:lvl1pPr>
          </a:lstStyle>
          <a:p>
            <a:r>
              <a:rPr lang="cs-CZ" smtClean="0"/>
              <a:t>Klepnutím lze upravit styl předlohy nadpisů.</a:t>
            </a:r>
            <a:endParaRPr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8" name="Zástupný symbol pro datum 9"/>
          <p:cNvSpPr>
            <a:spLocks noGrp="1"/>
          </p:cNvSpPr>
          <p:nvPr>
            <p:ph type="dt" sz="half" idx="10"/>
          </p:nvPr>
        </p:nvSpPr>
        <p:spPr/>
        <p:txBody>
          <a:bodyPr/>
          <a:lstStyle>
            <a:lvl1pPr>
              <a:defRPr/>
            </a:lvl1pPr>
          </a:lstStyle>
          <a:p>
            <a:pPr>
              <a:defRPr/>
            </a:pPr>
            <a:fld id="{2B2AB9A0-8342-4D70-9EB1-BF76344ADA0B}" type="datetimeFigureOut">
              <a:rPr lang="cs-CZ"/>
              <a:pPr>
                <a:defRPr/>
              </a:pPr>
              <a:t>11.2.2014</a:t>
            </a:fld>
            <a:endParaRPr lang="cs-CZ" dirty="0"/>
          </a:p>
        </p:txBody>
      </p:sp>
      <p:sp>
        <p:nvSpPr>
          <p:cNvPr id="9" name="Zástupný symbol pro zápatí 5"/>
          <p:cNvSpPr>
            <a:spLocks noGrp="1"/>
          </p:cNvSpPr>
          <p:nvPr>
            <p:ph type="ftr" sz="quarter" idx="11"/>
          </p:nvPr>
        </p:nvSpPr>
        <p:spPr/>
        <p:txBody>
          <a:bodyPr/>
          <a:lstStyle>
            <a:lvl1pPr>
              <a:defRPr/>
            </a:lvl1pPr>
          </a:lstStyle>
          <a:p>
            <a:pPr>
              <a:defRPr/>
            </a:pPr>
            <a:endParaRPr lang="cs-CZ"/>
          </a:p>
        </p:txBody>
      </p:sp>
      <p:sp>
        <p:nvSpPr>
          <p:cNvPr id="10" name="Zástupný symbol pro číslo snímku 6"/>
          <p:cNvSpPr>
            <a:spLocks noGrp="1"/>
          </p:cNvSpPr>
          <p:nvPr>
            <p:ph type="sldNum" sz="quarter" idx="12"/>
          </p:nvPr>
        </p:nvSpPr>
        <p:spPr>
          <a:xfrm>
            <a:off x="8229600" y="6477000"/>
            <a:ext cx="762000" cy="247650"/>
          </a:xfrm>
        </p:spPr>
        <p:txBody>
          <a:bodyPr/>
          <a:lstStyle>
            <a:lvl1pPr>
              <a:defRPr/>
            </a:lvl1pPr>
          </a:lstStyle>
          <a:p>
            <a:pPr>
              <a:defRPr/>
            </a:pPr>
            <a:fld id="{ECBF1A38-5FD9-4A1A-807C-1C18558F30B7}" type="slidenum">
              <a:rPr lang="cs-CZ"/>
              <a:pPr>
                <a:defRPr/>
              </a:pPr>
              <a:t>‹#›</a:t>
            </a:fld>
            <a:endParaRPr lang="cs-CZ" dirty="0"/>
          </a:p>
        </p:txBody>
      </p:sp>
    </p:spTree>
  </p:cSld>
  <p:clrMapOvr>
    <a:masterClrMapping/>
  </p:clrMapOvr>
  <p:transition spd="med">
    <p:dissolv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lang="cs-CZ" smtClean="0"/>
              <a:t>Klepnutím lze upravit styl předlohy nadpisů.</a:t>
            </a:r>
            <a:endParaRPr lang="en-US"/>
          </a:p>
        </p:txBody>
      </p:sp>
      <p:sp>
        <p:nvSpPr>
          <p:cNvPr id="3" name="Zástupný symbol pro datum 10"/>
          <p:cNvSpPr>
            <a:spLocks noGrp="1"/>
          </p:cNvSpPr>
          <p:nvPr>
            <p:ph type="dt" sz="half" idx="10"/>
          </p:nvPr>
        </p:nvSpPr>
        <p:spPr/>
        <p:txBody>
          <a:bodyPr/>
          <a:lstStyle>
            <a:lvl1pPr>
              <a:defRPr/>
            </a:lvl1pPr>
          </a:lstStyle>
          <a:p>
            <a:pPr>
              <a:defRPr/>
            </a:pPr>
            <a:fld id="{AA5C7702-ADB2-46F3-9E10-05675894CFB8}" type="datetimeFigureOut">
              <a:rPr lang="cs-CZ"/>
              <a:pPr>
                <a:defRPr/>
              </a:pPr>
              <a:t>11.2.2014</a:t>
            </a:fld>
            <a:endParaRPr lang="cs-CZ" dirty="0"/>
          </a:p>
        </p:txBody>
      </p:sp>
      <p:sp>
        <p:nvSpPr>
          <p:cNvPr id="4" name="Zástupný symbol pro zápatí 27"/>
          <p:cNvSpPr>
            <a:spLocks noGrp="1"/>
          </p:cNvSpPr>
          <p:nvPr>
            <p:ph type="ftr" sz="quarter" idx="11"/>
          </p:nvPr>
        </p:nvSpPr>
        <p:spPr/>
        <p:txBody>
          <a:bodyPr/>
          <a:lstStyle>
            <a:lvl1pPr>
              <a:defRPr/>
            </a:lvl1pPr>
          </a:lstStyle>
          <a:p>
            <a:pPr>
              <a:defRPr/>
            </a:pPr>
            <a:endParaRPr lang="cs-CZ"/>
          </a:p>
        </p:txBody>
      </p:sp>
      <p:sp>
        <p:nvSpPr>
          <p:cNvPr id="5" name="Zástupný symbol pro číslo snímku 4"/>
          <p:cNvSpPr>
            <a:spLocks noGrp="1"/>
          </p:cNvSpPr>
          <p:nvPr>
            <p:ph type="sldNum" sz="quarter" idx="12"/>
          </p:nvPr>
        </p:nvSpPr>
        <p:spPr/>
        <p:txBody>
          <a:bodyPr/>
          <a:lstStyle>
            <a:lvl1pPr>
              <a:defRPr/>
            </a:lvl1pPr>
          </a:lstStyle>
          <a:p>
            <a:pPr>
              <a:defRPr/>
            </a:pPr>
            <a:fld id="{C428A4BB-624A-47D9-9649-E1593B2B370E}" type="slidenum">
              <a:rPr lang="cs-CZ"/>
              <a:pPr>
                <a:defRPr/>
              </a:pPr>
              <a:t>‹#›</a:t>
            </a:fld>
            <a:endParaRPr lang="cs-CZ" dirty="0"/>
          </a:p>
        </p:txBody>
      </p:sp>
    </p:spTree>
  </p:cSld>
  <p:clrMapOvr>
    <a:masterClrMapping/>
  </p:clrMapOvr>
  <p:transition spd="med">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fld id="{2E1ADD27-7457-4D88-91A4-5EC18163FE8E}" type="datetimeFigureOut">
              <a:rPr lang="cs-CZ"/>
              <a:pPr>
                <a:defRPr/>
              </a:pPr>
              <a:t>11.2.2014</a:t>
            </a:fld>
            <a:endParaRPr lang="cs-CZ" dirty="0"/>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6BE84871-A0D8-46F4-909F-73353A7B1E86}" type="slidenum">
              <a:rPr lang="cs-CZ"/>
              <a:pPr>
                <a:defRPr/>
              </a:pPr>
              <a:t>‹#›</a:t>
            </a:fld>
            <a:endParaRPr lang="cs-CZ" dirty="0"/>
          </a:p>
        </p:txBody>
      </p:sp>
    </p:spTree>
  </p:cSld>
  <p:clrMapOvr>
    <a:masterClrMapping/>
  </p:clrMapOvr>
  <p:transition spd="med">
    <p:dissolve/>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Nadpis 11"/>
          <p:cNvSpPr>
            <a:spLocks noGrp="1"/>
          </p:cNvSpPr>
          <p:nvPr>
            <p:ph type="title"/>
          </p:nvPr>
        </p:nvSpPr>
        <p:spPr>
          <a:xfrm>
            <a:off x="457200" y="5486400"/>
            <a:ext cx="8458200" cy="520700"/>
          </a:xfrm>
        </p:spPr>
        <p:txBody>
          <a:bodyPr/>
          <a:lstStyle>
            <a:lvl1pPr algn="l">
              <a:buNone/>
              <a:defRPr sz="2000" b="1"/>
            </a:lvl1pPr>
          </a:lstStyle>
          <a:p>
            <a:r>
              <a:rPr lang="cs-CZ" smtClean="0"/>
              <a:t>Klepnutím lze upravit styl předlohy nadpisů.</a:t>
            </a:r>
            <a:endParaRPr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datum 24"/>
          <p:cNvSpPr>
            <a:spLocks noGrp="1"/>
          </p:cNvSpPr>
          <p:nvPr>
            <p:ph type="dt" sz="half" idx="10"/>
          </p:nvPr>
        </p:nvSpPr>
        <p:spPr/>
        <p:txBody>
          <a:bodyPr/>
          <a:lstStyle>
            <a:lvl1pPr>
              <a:defRPr/>
            </a:lvl1pPr>
          </a:lstStyle>
          <a:p>
            <a:pPr>
              <a:defRPr/>
            </a:pPr>
            <a:fld id="{84EDE285-B62A-4DC6-9C4F-0183BC9E58B0}" type="datetimeFigureOut">
              <a:rPr lang="cs-CZ"/>
              <a:pPr>
                <a:defRPr/>
              </a:pPr>
              <a:t>11.2.2014</a:t>
            </a:fld>
            <a:endParaRPr lang="cs-CZ" dirty="0"/>
          </a:p>
        </p:txBody>
      </p:sp>
      <p:sp>
        <p:nvSpPr>
          <p:cNvPr id="7" name="Zástupný symbol pro zápatí 28"/>
          <p:cNvSpPr>
            <a:spLocks noGrp="1"/>
          </p:cNvSpPr>
          <p:nvPr>
            <p:ph type="ftr" sz="quarter" idx="11"/>
          </p:nvPr>
        </p:nvSpPr>
        <p:spPr/>
        <p:txBody>
          <a:bodyPr/>
          <a:lstStyle>
            <a:lvl1pPr>
              <a:defRPr/>
            </a:lvl1pPr>
          </a:lstStyle>
          <a:p>
            <a:pPr>
              <a:defRPr/>
            </a:pPr>
            <a:endParaRPr lang="cs-CZ"/>
          </a:p>
        </p:txBody>
      </p:sp>
      <p:sp>
        <p:nvSpPr>
          <p:cNvPr id="8" name="Zástupný symbol pro číslo snímku 6"/>
          <p:cNvSpPr>
            <a:spLocks noGrp="1"/>
          </p:cNvSpPr>
          <p:nvPr>
            <p:ph type="sldNum" sz="quarter" idx="12"/>
          </p:nvPr>
        </p:nvSpPr>
        <p:spPr/>
        <p:txBody>
          <a:bodyPr/>
          <a:lstStyle>
            <a:lvl1pPr>
              <a:defRPr/>
            </a:lvl1pPr>
          </a:lstStyle>
          <a:p>
            <a:pPr>
              <a:defRPr/>
            </a:pPr>
            <a:fld id="{720D9672-B4E2-4C0A-8BB2-C42BE7A2E8E4}" type="slidenum">
              <a:rPr lang="cs-CZ"/>
              <a:pPr>
                <a:defRPr/>
              </a:pPr>
              <a:t>‹#›</a:t>
            </a:fld>
            <a:endParaRPr lang="cs-CZ" dirty="0"/>
          </a:p>
        </p:txBody>
      </p:sp>
    </p:spTree>
  </p:cSld>
  <p:clrMapOvr>
    <a:masterClrMapping/>
  </p:clrMapOvr>
  <p:transition spd="med">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17" name="Nadpis 16"/>
          <p:cNvSpPr>
            <a:spLocks noGrp="1"/>
          </p:cNvSpPr>
          <p:nvPr>
            <p:ph type="title"/>
          </p:nvPr>
        </p:nvSpPr>
        <p:spPr>
          <a:xfrm>
            <a:off x="381000" y="4993760"/>
            <a:ext cx="5867400" cy="522288"/>
          </a:xfrm>
        </p:spPr>
        <p:txBody>
          <a:bodyPr/>
          <a:lstStyle>
            <a:lvl1pPr algn="l">
              <a:buNone/>
              <a:defRPr sz="2000" b="1"/>
            </a:lvl1pPr>
          </a:lstStyle>
          <a:p>
            <a:r>
              <a:rPr lang="cs-CZ" smtClean="0"/>
              <a:t>Klepnutím lze upravit styl předlohy nadpisů.</a:t>
            </a:r>
            <a:endParaRPr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6"/>
          <p:cNvSpPr>
            <a:spLocks noGrp="1"/>
          </p:cNvSpPr>
          <p:nvPr>
            <p:ph type="dt" sz="half" idx="10"/>
          </p:nvPr>
        </p:nvSpPr>
        <p:spPr/>
        <p:txBody>
          <a:bodyPr/>
          <a:lstStyle>
            <a:lvl1pPr>
              <a:defRPr/>
            </a:lvl1pPr>
          </a:lstStyle>
          <a:p>
            <a:pPr>
              <a:defRPr/>
            </a:pPr>
            <a:fld id="{A018A2DC-5368-47EA-9D8F-38691B5E4DB3}" type="datetimeFigureOut">
              <a:rPr lang="cs-CZ"/>
              <a:pPr>
                <a:defRPr/>
              </a:pPr>
              <a:t>11.2.2014</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30"/>
          <p:cNvSpPr>
            <a:spLocks noGrp="1"/>
          </p:cNvSpPr>
          <p:nvPr>
            <p:ph type="sldNum" sz="quarter" idx="12"/>
          </p:nvPr>
        </p:nvSpPr>
        <p:spPr/>
        <p:txBody>
          <a:bodyPr/>
          <a:lstStyle>
            <a:lvl1pPr>
              <a:defRPr/>
            </a:lvl1pPr>
          </a:lstStyle>
          <a:p>
            <a:pPr>
              <a:defRPr/>
            </a:pPr>
            <a:fld id="{14A403B6-7D21-4CFF-AC95-E510D6A7FC74}" type="slidenum">
              <a:rPr lang="cs-CZ"/>
              <a:pPr>
                <a:defRPr/>
              </a:pPr>
              <a:t>‹#›</a:t>
            </a:fld>
            <a:endParaRPr lang="cs-CZ" dirty="0"/>
          </a:p>
        </p:txBody>
      </p:sp>
    </p:spTree>
  </p:cSld>
  <p:clrMapOvr>
    <a:masterClrMapping/>
  </p:clrMapOvr>
  <p:transition spd="med">
    <p:dissolve/>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0"/>
          <p:cNvSpPr>
            <a:spLocks noGrp="1"/>
          </p:cNvSpPr>
          <p:nvPr>
            <p:ph type="dt" sz="half" idx="10"/>
          </p:nvPr>
        </p:nvSpPr>
        <p:spPr/>
        <p:txBody>
          <a:bodyPr/>
          <a:lstStyle>
            <a:lvl1pPr>
              <a:defRPr/>
            </a:lvl1pPr>
          </a:lstStyle>
          <a:p>
            <a:pPr>
              <a:defRPr/>
            </a:pPr>
            <a:fld id="{461E3CF7-BB18-4DD9-860E-9D6DCA587A66}" type="datetimeFigureOut">
              <a:rPr lang="cs-CZ"/>
              <a:pPr>
                <a:defRPr/>
              </a:pPr>
              <a:t>11.2.2014</a:t>
            </a:fld>
            <a:endParaRPr lang="cs-CZ" dirty="0"/>
          </a:p>
        </p:txBody>
      </p:sp>
      <p:sp>
        <p:nvSpPr>
          <p:cNvPr id="5" name="Zástupný symbol pro zápatí 27"/>
          <p:cNvSpPr>
            <a:spLocks noGrp="1"/>
          </p:cNvSpPr>
          <p:nvPr>
            <p:ph type="ftr" sz="quarter" idx="11"/>
          </p:nvPr>
        </p:nvSpPr>
        <p:spPr/>
        <p:txBody>
          <a:bodyPr/>
          <a:lstStyle>
            <a:lvl1pPr>
              <a:defRPr/>
            </a:lvl1pPr>
          </a:lstStyle>
          <a:p>
            <a:pPr>
              <a:defRPr/>
            </a:pPr>
            <a:endParaRPr lang="cs-CZ"/>
          </a:p>
        </p:txBody>
      </p:sp>
      <p:sp>
        <p:nvSpPr>
          <p:cNvPr id="6" name="Zástupný symbol pro číslo snímku 4"/>
          <p:cNvSpPr>
            <a:spLocks noGrp="1"/>
          </p:cNvSpPr>
          <p:nvPr>
            <p:ph type="sldNum" sz="quarter" idx="12"/>
          </p:nvPr>
        </p:nvSpPr>
        <p:spPr/>
        <p:txBody>
          <a:bodyPr/>
          <a:lstStyle>
            <a:lvl1pPr>
              <a:defRPr/>
            </a:lvl1pPr>
          </a:lstStyle>
          <a:p>
            <a:pPr>
              <a:defRPr/>
            </a:pPr>
            <a:fld id="{5E3452B9-28F2-46C5-85D8-5BF86C591DFF}" type="slidenum">
              <a:rPr lang="cs-CZ"/>
              <a:pPr>
                <a:defRPr/>
              </a:pPr>
              <a:t>‹#›</a:t>
            </a:fld>
            <a:endParaRPr lang="cs-CZ" dirty="0"/>
          </a:p>
        </p:txBody>
      </p:sp>
    </p:spTree>
  </p:cSld>
  <p:clrMapOvr>
    <a:masterClrMapping/>
  </p:clrMapOvr>
  <p:transition spd="med">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lvl1pPr>
              <a:defRPr/>
            </a:lvl1pPr>
          </a:lstStyle>
          <a:p>
            <a:pPr>
              <a:defRPr/>
            </a:pPr>
            <a:fld id="{A71F267E-2FD9-4930-83E3-8BE0B79A2EFB}" type="datetimeFigureOut">
              <a:rPr lang="cs-CZ"/>
              <a:pPr>
                <a:defRPr/>
              </a:pPr>
              <a:t>11.2.2014</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059A7C1-1EEA-46F5-AB50-D0D658D94A1A}" type="slidenum">
              <a:rPr lang="cs-CZ"/>
              <a:pPr>
                <a:defRPr/>
              </a:pPr>
              <a:t>‹#›</a:t>
            </a:fld>
            <a:endParaRPr lang="cs-CZ" dirty="0"/>
          </a:p>
        </p:txBody>
      </p:sp>
    </p:spTree>
  </p:cSld>
  <p:clrMapOvr>
    <a:masterClrMapping/>
  </p:clrMapOvr>
  <p:transition spd="med">
    <p:dissolv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Nebeská modř"/>
          <p:cNvSpPr/>
          <p:nvPr/>
        </p:nvSpPr>
        <p:spPr>
          <a:xfrm>
            <a:off x="1588" y="0"/>
            <a:ext cx="9142412" cy="6858000"/>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anchor="ctr"/>
          <a:lstStyle/>
          <a:p>
            <a:pPr algn="ctr" fontAlgn="auto">
              <a:spcBef>
                <a:spcPts val="0"/>
              </a:spcBef>
              <a:spcAft>
                <a:spcPts val="0"/>
              </a:spcAft>
              <a:defRPr/>
            </a:pPr>
            <a:endParaRPr lang="cs-CZ" dirty="0"/>
          </a:p>
        </p:txBody>
      </p:sp>
      <p:sp>
        <p:nvSpPr>
          <p:cNvPr id="8" name="Voda3"/>
          <p:cNvSpPr/>
          <p:nvPr/>
        </p:nvSpPr>
        <p:spPr>
          <a:xfrm>
            <a:off x="1914" y="6064102"/>
            <a:ext cx="9141714"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dirty="0"/>
          </a:p>
        </p:txBody>
      </p:sp>
      <p:pic>
        <p:nvPicPr>
          <p:cNvPr id="1030" name="Voda2"/>
          <p:cNvPicPr>
            <a:picLocks noChangeAspect="1"/>
          </p:cNvPicPr>
          <p:nvPr/>
        </p:nvPicPr>
        <p:blipFill>
          <a:blip r:embed="rId13"/>
          <a:srcRect l="2673" r="9901"/>
          <a:stretch>
            <a:fillRect/>
          </a:stretch>
        </p:blipFill>
        <p:spPr bwMode="auto">
          <a:xfrm>
            <a:off x="-1588" y="6256338"/>
            <a:ext cx="9142413" cy="463550"/>
          </a:xfrm>
          <a:prstGeom prst="rect">
            <a:avLst/>
          </a:prstGeom>
          <a:noFill/>
          <a:ln w="9525">
            <a:noFill/>
            <a:miter lim="800000"/>
            <a:headEnd/>
            <a:tailEnd/>
          </a:ln>
        </p:spPr>
      </p:pic>
      <p:pic>
        <p:nvPicPr>
          <p:cNvPr id="10" name="Voda1"/>
          <p:cNvPicPr>
            <a:picLocks noChangeAspect="1"/>
          </p:cNvPicPr>
          <p:nvPr/>
        </p:nvPicPr>
        <p:blipFill rotWithShape="1">
          <a:blip r:embed="rId14" cstate="print">
            <a:duotone>
              <a:schemeClr val="accent2">
                <a:shade val="45000"/>
                <a:satMod val="135000"/>
              </a:schemeClr>
              <a:prstClr val="white"/>
            </a:duotone>
            <a:extLst>
              <a:ext uri="{28A0092B-C50C-407E-A947-70E740481C1C}"/>
            </a:extLst>
          </a:blip>
          <a:srcRect l="6218" r="6356"/>
          <a:stretch/>
        </p:blipFill>
        <p:spPr>
          <a:xfrm flipH="1">
            <a:off x="-1069" y="5979395"/>
            <a:ext cx="9141714" cy="268288"/>
          </a:xfrm>
          <a:prstGeom prst="rect">
            <a:avLst/>
          </a:prstGeom>
          <a:noFill/>
          <a:ln>
            <a:noFill/>
          </a:ln>
        </p:spPr>
      </p:pic>
      <p:sp>
        <p:nvSpPr>
          <p:cNvPr id="1032" name="Zástupný symbol pro nadpis 1"/>
          <p:cNvSpPr>
            <a:spLocks noGrp="1"/>
          </p:cNvSpPr>
          <p:nvPr>
            <p:ph type="title"/>
          </p:nvPr>
        </p:nvSpPr>
        <p:spPr bwMode="auto">
          <a:xfrm>
            <a:off x="1006475" y="265113"/>
            <a:ext cx="7131050" cy="108743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cs-CZ" smtClean="0"/>
              <a:t>Kliknutím lze upravit styl.</a:t>
            </a:r>
          </a:p>
        </p:txBody>
      </p:sp>
      <p:sp>
        <p:nvSpPr>
          <p:cNvPr id="1033" name="Zástupný symbol pro text 2"/>
          <p:cNvSpPr>
            <a:spLocks noGrp="1"/>
          </p:cNvSpPr>
          <p:nvPr>
            <p:ph type="body" idx="1"/>
          </p:nvPr>
        </p:nvSpPr>
        <p:spPr bwMode="auto">
          <a:xfrm>
            <a:off x="1006475" y="1573213"/>
            <a:ext cx="7131050" cy="41417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6656388" y="6602413"/>
            <a:ext cx="720725" cy="236537"/>
          </a:xfrm>
          <a:prstGeom prst="rect">
            <a:avLst/>
          </a:prstGeom>
        </p:spPr>
        <p:txBody>
          <a:bodyPr vert="horz" lIns="91440" tIns="45720" rIns="91440" bIns="45720" rtlCol="0" anchor="ctr"/>
          <a:lstStyle>
            <a:lvl1pPr algn="l" fontAlgn="auto">
              <a:spcBef>
                <a:spcPts val="0"/>
              </a:spcBef>
              <a:spcAft>
                <a:spcPts val="0"/>
              </a:spcAft>
              <a:defRPr sz="800" cap="all" baseline="0" smtClean="0">
                <a:solidFill>
                  <a:schemeClr val="tx1"/>
                </a:solidFill>
                <a:latin typeface="+mn-lt"/>
                <a:cs typeface="+mn-cs"/>
              </a:defRPr>
            </a:lvl1pPr>
          </a:lstStyle>
          <a:p>
            <a:pPr>
              <a:defRPr/>
            </a:pPr>
            <a:fld id="{41C02AAE-9A39-4A62-B5DA-1B801F7AEAD5}" type="datetimeFigureOut">
              <a:rPr lang="cs-CZ"/>
              <a:pPr>
                <a:defRPr/>
              </a:pPr>
              <a:t>11.2.2014</a:t>
            </a:fld>
            <a:endParaRPr lang="cs-CZ" dirty="0"/>
          </a:p>
        </p:txBody>
      </p:sp>
      <p:sp>
        <p:nvSpPr>
          <p:cNvPr id="5" name="Zástupný symbol pro zápatí 4"/>
          <p:cNvSpPr>
            <a:spLocks noGrp="1"/>
          </p:cNvSpPr>
          <p:nvPr>
            <p:ph type="ftr" sz="quarter" idx="3"/>
          </p:nvPr>
        </p:nvSpPr>
        <p:spPr>
          <a:xfrm>
            <a:off x="1006475" y="6602413"/>
            <a:ext cx="5368925" cy="236537"/>
          </a:xfrm>
          <a:prstGeom prst="rect">
            <a:avLst/>
          </a:prstGeom>
        </p:spPr>
        <p:txBody>
          <a:bodyPr vert="horz" lIns="91440" tIns="45720" rIns="91440" bIns="45720" rtlCol="0" anchor="ctr"/>
          <a:lstStyle>
            <a:lvl1pPr algn="l" fontAlgn="auto">
              <a:spcBef>
                <a:spcPts val="0"/>
              </a:spcBef>
              <a:spcAft>
                <a:spcPts val="0"/>
              </a:spcAft>
              <a:defRPr sz="800" cap="all" baseline="0" dirty="0">
                <a:solidFill>
                  <a:schemeClr val="tx1"/>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7658100" y="6602413"/>
            <a:ext cx="479425" cy="236537"/>
          </a:xfrm>
          <a:prstGeom prst="rect">
            <a:avLst/>
          </a:prstGeom>
        </p:spPr>
        <p:txBody>
          <a:bodyPr vert="horz" lIns="91440" tIns="45720" rIns="91440" bIns="45720" rtlCol="0" anchor="ctr"/>
          <a:lstStyle>
            <a:lvl1pPr algn="r" fontAlgn="auto">
              <a:spcBef>
                <a:spcPts val="0"/>
              </a:spcBef>
              <a:spcAft>
                <a:spcPts val="0"/>
              </a:spcAft>
              <a:defRPr sz="800" cap="all" baseline="0" smtClean="0">
                <a:solidFill>
                  <a:schemeClr val="tx1"/>
                </a:solidFill>
                <a:latin typeface="+mn-lt"/>
                <a:cs typeface="+mn-cs"/>
              </a:defRPr>
            </a:lvl1pPr>
          </a:lstStyle>
          <a:p>
            <a:pPr>
              <a:defRPr/>
            </a:pPr>
            <a:fld id="{2925CCA5-04CC-4868-8C38-D9B12DB8EE0C}"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743" r:id="rId1"/>
    <p:sldLayoutId id="2147483739" r:id="rId2"/>
    <p:sldLayoutId id="2147483744" r:id="rId3"/>
    <p:sldLayoutId id="2147483738" r:id="rId4"/>
    <p:sldLayoutId id="2147483737" r:id="rId5"/>
    <p:sldLayoutId id="2147483736" r:id="rId6"/>
    <p:sldLayoutId id="2147483745" r:id="rId7"/>
    <p:sldLayoutId id="2147483735" r:id="rId8"/>
    <p:sldLayoutId id="2147483734" r:id="rId9"/>
    <p:sldLayoutId id="2147483733" r:id="rId10"/>
    <p:sldLayoutId id="2147483732" r:id="rId11"/>
  </p:sldLayoutIdLst>
  <p:transition spd="med">
    <p:dissolve/>
  </p:transition>
  <p:timing>
    <p:tnLst>
      <p:par>
        <p:cTn id="1" dur="indefinite" restart="never" nodeType="tmRoot"/>
      </p:par>
    </p:tnLst>
  </p:timing>
  <p:txStyles>
    <p:titleStyle>
      <a:lvl1pPr algn="l" rtl="0" fontAlgn="base">
        <a:lnSpc>
          <a:spcPct val="90000"/>
        </a:lnSpc>
        <a:spcBef>
          <a:spcPct val="0"/>
        </a:spcBef>
        <a:spcAft>
          <a:spcPct val="0"/>
        </a:spcAft>
        <a:defRPr sz="3800" kern="1200">
          <a:solidFill>
            <a:srgbClr val="1B4855"/>
          </a:solidFill>
          <a:latin typeface="+mj-lt"/>
          <a:ea typeface="+mj-ea"/>
          <a:cs typeface="+mj-cs"/>
        </a:defRPr>
      </a:lvl1pPr>
      <a:lvl2pPr algn="l" rtl="0" fontAlgn="base">
        <a:lnSpc>
          <a:spcPct val="90000"/>
        </a:lnSpc>
        <a:spcBef>
          <a:spcPct val="0"/>
        </a:spcBef>
        <a:spcAft>
          <a:spcPct val="0"/>
        </a:spcAft>
        <a:defRPr sz="3800">
          <a:solidFill>
            <a:srgbClr val="1B4855"/>
          </a:solidFill>
          <a:latin typeface="Georgia" pitchFamily="18" charset="0"/>
        </a:defRPr>
      </a:lvl2pPr>
      <a:lvl3pPr algn="l" rtl="0" fontAlgn="base">
        <a:lnSpc>
          <a:spcPct val="90000"/>
        </a:lnSpc>
        <a:spcBef>
          <a:spcPct val="0"/>
        </a:spcBef>
        <a:spcAft>
          <a:spcPct val="0"/>
        </a:spcAft>
        <a:defRPr sz="3800">
          <a:solidFill>
            <a:srgbClr val="1B4855"/>
          </a:solidFill>
          <a:latin typeface="Georgia" pitchFamily="18" charset="0"/>
        </a:defRPr>
      </a:lvl3pPr>
      <a:lvl4pPr algn="l" rtl="0" fontAlgn="base">
        <a:lnSpc>
          <a:spcPct val="90000"/>
        </a:lnSpc>
        <a:spcBef>
          <a:spcPct val="0"/>
        </a:spcBef>
        <a:spcAft>
          <a:spcPct val="0"/>
        </a:spcAft>
        <a:defRPr sz="3800">
          <a:solidFill>
            <a:srgbClr val="1B4855"/>
          </a:solidFill>
          <a:latin typeface="Georgia" pitchFamily="18" charset="0"/>
        </a:defRPr>
      </a:lvl4pPr>
      <a:lvl5pPr algn="l" rtl="0" fontAlgn="base">
        <a:lnSpc>
          <a:spcPct val="90000"/>
        </a:lnSpc>
        <a:spcBef>
          <a:spcPct val="0"/>
        </a:spcBef>
        <a:spcAft>
          <a:spcPct val="0"/>
        </a:spcAft>
        <a:defRPr sz="3800">
          <a:solidFill>
            <a:srgbClr val="1B4855"/>
          </a:solidFill>
          <a:latin typeface="Georgia" pitchFamily="18" charset="0"/>
        </a:defRPr>
      </a:lvl5pPr>
      <a:lvl6pPr marL="457200" algn="l" rtl="0" fontAlgn="base">
        <a:lnSpc>
          <a:spcPct val="90000"/>
        </a:lnSpc>
        <a:spcBef>
          <a:spcPct val="0"/>
        </a:spcBef>
        <a:spcAft>
          <a:spcPct val="0"/>
        </a:spcAft>
        <a:defRPr sz="3800">
          <a:solidFill>
            <a:srgbClr val="1B4855"/>
          </a:solidFill>
          <a:latin typeface="Georgia" pitchFamily="18" charset="0"/>
        </a:defRPr>
      </a:lvl6pPr>
      <a:lvl7pPr marL="914400" algn="l" rtl="0" fontAlgn="base">
        <a:lnSpc>
          <a:spcPct val="90000"/>
        </a:lnSpc>
        <a:spcBef>
          <a:spcPct val="0"/>
        </a:spcBef>
        <a:spcAft>
          <a:spcPct val="0"/>
        </a:spcAft>
        <a:defRPr sz="3800">
          <a:solidFill>
            <a:srgbClr val="1B4855"/>
          </a:solidFill>
          <a:latin typeface="Georgia" pitchFamily="18" charset="0"/>
        </a:defRPr>
      </a:lvl7pPr>
      <a:lvl8pPr marL="1371600" algn="l" rtl="0" fontAlgn="base">
        <a:lnSpc>
          <a:spcPct val="90000"/>
        </a:lnSpc>
        <a:spcBef>
          <a:spcPct val="0"/>
        </a:spcBef>
        <a:spcAft>
          <a:spcPct val="0"/>
        </a:spcAft>
        <a:defRPr sz="3800">
          <a:solidFill>
            <a:srgbClr val="1B4855"/>
          </a:solidFill>
          <a:latin typeface="Georgia" pitchFamily="18" charset="0"/>
        </a:defRPr>
      </a:lvl8pPr>
      <a:lvl9pPr marL="1828800" algn="l" rtl="0" fontAlgn="base">
        <a:lnSpc>
          <a:spcPct val="90000"/>
        </a:lnSpc>
        <a:spcBef>
          <a:spcPct val="0"/>
        </a:spcBef>
        <a:spcAft>
          <a:spcPct val="0"/>
        </a:spcAft>
        <a:defRPr sz="3800">
          <a:solidFill>
            <a:srgbClr val="1B4855"/>
          </a:solidFill>
          <a:latin typeface="Georgia" pitchFamily="18" charset="0"/>
        </a:defRPr>
      </a:lvl9pPr>
    </p:titleStyle>
    <p:bodyStyle>
      <a:lvl1pPr marL="273050" indent="-228600" algn="l" rtl="0" fontAlgn="base">
        <a:lnSpc>
          <a:spcPct val="90000"/>
        </a:lnSpc>
        <a:spcBef>
          <a:spcPts val="1800"/>
        </a:spcBef>
        <a:spcAft>
          <a:spcPct val="0"/>
        </a:spcAft>
        <a:buSzPct val="100000"/>
        <a:buFont typeface="Arial" charset="0"/>
        <a:buChar char="•"/>
        <a:defRPr sz="2000" kern="1200">
          <a:solidFill>
            <a:srgbClr val="286D7F"/>
          </a:solidFill>
          <a:latin typeface="+mn-lt"/>
          <a:ea typeface="+mn-ea"/>
          <a:cs typeface="+mn-cs"/>
        </a:defRPr>
      </a:lvl1pPr>
      <a:lvl2pPr marL="547688" indent="-228600" algn="l" rtl="0" fontAlgn="base">
        <a:lnSpc>
          <a:spcPct val="90000"/>
        </a:lnSpc>
        <a:spcBef>
          <a:spcPts val="1000"/>
        </a:spcBef>
        <a:spcAft>
          <a:spcPct val="0"/>
        </a:spcAft>
        <a:buSzPct val="100000"/>
        <a:buFont typeface="Arial" charset="0"/>
        <a:buChar char="•"/>
        <a:defRPr kern="1200">
          <a:solidFill>
            <a:srgbClr val="286D7F"/>
          </a:solidFill>
          <a:latin typeface="+mn-lt"/>
          <a:ea typeface="+mn-ea"/>
          <a:cs typeface="+mn-cs"/>
        </a:defRPr>
      </a:lvl2pPr>
      <a:lvl3pPr marL="822325" indent="-228600" algn="l" rtl="0" fontAlgn="base">
        <a:lnSpc>
          <a:spcPct val="90000"/>
        </a:lnSpc>
        <a:spcBef>
          <a:spcPts val="800"/>
        </a:spcBef>
        <a:spcAft>
          <a:spcPct val="0"/>
        </a:spcAft>
        <a:buSzPct val="100000"/>
        <a:buFont typeface="Arial" charset="0"/>
        <a:buChar char="•"/>
        <a:defRPr sz="1600" kern="1200">
          <a:solidFill>
            <a:srgbClr val="286D7F"/>
          </a:solidFill>
          <a:latin typeface="+mn-lt"/>
          <a:ea typeface="+mn-ea"/>
          <a:cs typeface="+mn-cs"/>
        </a:defRPr>
      </a:lvl3pPr>
      <a:lvl4pPr marL="1096963" indent="-228600" algn="l" rtl="0" fontAlgn="base">
        <a:lnSpc>
          <a:spcPct val="90000"/>
        </a:lnSpc>
        <a:spcBef>
          <a:spcPts val="800"/>
        </a:spcBef>
        <a:spcAft>
          <a:spcPct val="0"/>
        </a:spcAft>
        <a:buSzPct val="100000"/>
        <a:buFont typeface="Arial" charset="0"/>
        <a:buChar char="•"/>
        <a:defRPr sz="1400" kern="1200">
          <a:solidFill>
            <a:srgbClr val="286D7F"/>
          </a:solidFill>
          <a:latin typeface="+mn-lt"/>
          <a:ea typeface="+mn-ea"/>
          <a:cs typeface="+mn-cs"/>
        </a:defRPr>
      </a:lvl4pPr>
      <a:lvl5pPr marL="1371600" indent="-228600" algn="l" rtl="0" fontAlgn="base">
        <a:lnSpc>
          <a:spcPct val="90000"/>
        </a:lnSpc>
        <a:spcBef>
          <a:spcPts val="800"/>
        </a:spcBef>
        <a:spcAft>
          <a:spcPct val="0"/>
        </a:spcAft>
        <a:buSzPct val="100000"/>
        <a:buFont typeface="Arial" charset="0"/>
        <a:buChar char="•"/>
        <a:defRPr sz="1400" kern="1200">
          <a:solidFill>
            <a:srgbClr val="286D7F"/>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317" name="Zástupný symbol pro text 7"/>
          <p:cNvSpPr>
            <a:spLocks noGrp="1"/>
          </p:cNvSpPr>
          <p:nvPr>
            <p:ph type="body" idx="1"/>
          </p:nvPr>
        </p:nvSpPr>
        <p:spPr bwMode="auto">
          <a:xfrm>
            <a:off x="304800" y="1554163"/>
            <a:ext cx="86868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fontAlgn="auto" latinLnBrk="0" hangingPunct="1">
              <a:spcBef>
                <a:spcPts val="0"/>
              </a:spcBef>
              <a:spcAft>
                <a:spcPts val="0"/>
              </a:spcAft>
              <a:defRPr kumimoji="0" sz="1200" smtClean="0">
                <a:solidFill>
                  <a:schemeClr val="accent1">
                    <a:shade val="75000"/>
                  </a:schemeClr>
                </a:solidFill>
                <a:latin typeface="+mn-lt"/>
                <a:cs typeface="+mn-cs"/>
              </a:defRPr>
            </a:lvl1pPr>
          </a:lstStyle>
          <a:p>
            <a:pPr>
              <a:defRPr/>
            </a:pPr>
            <a:fld id="{6D038657-787D-48DC-A208-B34F5F73EA2F}" type="datetimeFigureOut">
              <a:rPr lang="cs-CZ"/>
              <a:pPr>
                <a:defRPr/>
              </a:pPr>
              <a:t>11.2.2014</a:t>
            </a:fld>
            <a:endParaRPr lang="cs-CZ" dirty="0"/>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fontAlgn="auto" latinLnBrk="0" hangingPunct="1">
              <a:spcBef>
                <a:spcPts val="0"/>
              </a:spcBef>
              <a:spcAft>
                <a:spcPts val="0"/>
              </a:spcAft>
              <a:defRPr kumimoji="0" sz="1200" dirty="0">
                <a:solidFill>
                  <a:schemeClr val="accent1">
                    <a:shade val="75000"/>
                  </a:schemeClr>
                </a:solidFill>
                <a:latin typeface="+mn-lt"/>
                <a:cs typeface="+mn-cs"/>
              </a:defRPr>
            </a:lvl1pPr>
          </a:lstStyle>
          <a:p>
            <a:pPr>
              <a:defRPr/>
            </a:pPr>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fontAlgn="auto" latinLnBrk="0" hangingPunct="1">
              <a:spcBef>
                <a:spcPts val="0"/>
              </a:spcBef>
              <a:spcAft>
                <a:spcPts val="0"/>
              </a:spcAft>
              <a:defRPr kumimoji="0" sz="1200" smtClean="0">
                <a:solidFill>
                  <a:schemeClr val="accent1">
                    <a:shade val="75000"/>
                  </a:schemeClr>
                </a:solidFill>
                <a:latin typeface="+mn-lt"/>
                <a:cs typeface="+mn-cs"/>
              </a:defRPr>
            </a:lvl1pPr>
          </a:lstStyle>
          <a:p>
            <a:pPr>
              <a:defRPr/>
            </a:pPr>
            <a:fld id="{BFC565F7-BF31-449F-8E59-195A0D4B8F13}" type="slidenum">
              <a:rPr lang="cs-CZ"/>
              <a:pPr>
                <a:defRPr/>
              </a:pPr>
              <a:t>‹#›</a:t>
            </a:fld>
            <a:endParaRPr lang="cs-CZ" dirty="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Tree>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2" r:id="rId4"/>
    <p:sldLayoutId id="2147483749" r:id="rId5"/>
    <p:sldLayoutId id="2147483741" r:id="rId6"/>
    <p:sldLayoutId id="2147483750" r:id="rId7"/>
    <p:sldLayoutId id="2147483751" r:id="rId8"/>
    <p:sldLayoutId id="2147483752" r:id="rId9"/>
    <p:sldLayoutId id="2147483740" r:id="rId10"/>
    <p:sldLayoutId id="2147483753" r:id="rId11"/>
  </p:sldLayoutIdLst>
  <p:transition spd="med">
    <p:dissolve/>
  </p:transition>
  <p:timing>
    <p:tnLst>
      <p:par>
        <p:cTn id="1" dur="indefinite" restart="never" nodeType="tmRoot"/>
      </p:par>
    </p:tnLst>
  </p:timing>
  <p:txStyles>
    <p:titleStyle>
      <a:lvl1pPr algn="l" rtl="0" fontAlgn="base">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fontAlgn="base">
        <a:spcBef>
          <a:spcPct val="0"/>
        </a:spcBef>
        <a:spcAft>
          <a:spcPct val="0"/>
        </a:spcAft>
        <a:defRPr sz="3600">
          <a:solidFill>
            <a:schemeClr val="tx2"/>
          </a:solidFill>
          <a:latin typeface="Franklin Gothic Medium" pitchFamily="34" charset="0"/>
        </a:defRPr>
      </a:lvl2pPr>
      <a:lvl3pPr algn="l" rtl="0" fontAlgn="base">
        <a:spcBef>
          <a:spcPct val="0"/>
        </a:spcBef>
        <a:spcAft>
          <a:spcPct val="0"/>
        </a:spcAft>
        <a:defRPr sz="3600">
          <a:solidFill>
            <a:schemeClr val="tx2"/>
          </a:solidFill>
          <a:latin typeface="Franklin Gothic Medium" pitchFamily="34" charset="0"/>
        </a:defRPr>
      </a:lvl3pPr>
      <a:lvl4pPr algn="l" rtl="0" fontAlgn="base">
        <a:spcBef>
          <a:spcPct val="0"/>
        </a:spcBef>
        <a:spcAft>
          <a:spcPct val="0"/>
        </a:spcAft>
        <a:defRPr sz="3600">
          <a:solidFill>
            <a:schemeClr val="tx2"/>
          </a:solidFill>
          <a:latin typeface="Franklin Gothic Medium" pitchFamily="34" charset="0"/>
        </a:defRPr>
      </a:lvl4pPr>
      <a:lvl5pPr algn="l" rtl="0" fontAlgn="base">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fontAlgn="base">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fontAlgn="base">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fontAlgn="base">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fontAlgn="base">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fontAlgn="base">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kola@zsmojzir.cz" TargetMode="External"/><Relationship Id="rId2" Type="http://schemas.openxmlformats.org/officeDocument/2006/relationships/image" Target="../media/image5.png"/><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16.xml"/><Relationship Id="rId18" Type="http://schemas.openxmlformats.org/officeDocument/2006/relationships/slide" Target="slide21.xml"/><Relationship Id="rId26" Type="http://schemas.openxmlformats.org/officeDocument/2006/relationships/slide" Target="slide29.xml"/><Relationship Id="rId3" Type="http://schemas.openxmlformats.org/officeDocument/2006/relationships/slide" Target="slide6.xml"/><Relationship Id="rId21" Type="http://schemas.openxmlformats.org/officeDocument/2006/relationships/slide" Target="slide24.xml"/><Relationship Id="rId7" Type="http://schemas.openxmlformats.org/officeDocument/2006/relationships/slide" Target="slide10.xml"/><Relationship Id="rId12" Type="http://schemas.openxmlformats.org/officeDocument/2006/relationships/slide" Target="slide15.xml"/><Relationship Id="rId17" Type="http://schemas.openxmlformats.org/officeDocument/2006/relationships/slide" Target="slide20.xml"/><Relationship Id="rId25" Type="http://schemas.openxmlformats.org/officeDocument/2006/relationships/slide" Target="slide28.xml"/><Relationship Id="rId2" Type="http://schemas.openxmlformats.org/officeDocument/2006/relationships/slide" Target="slide5.xml"/><Relationship Id="rId16" Type="http://schemas.openxmlformats.org/officeDocument/2006/relationships/slide" Target="slide19.xml"/><Relationship Id="rId20" Type="http://schemas.openxmlformats.org/officeDocument/2006/relationships/slide" Target="slide23.xml"/><Relationship Id="rId1" Type="http://schemas.openxmlformats.org/officeDocument/2006/relationships/slideLayout" Target="../slideLayouts/slideLayout18.xml"/><Relationship Id="rId6" Type="http://schemas.openxmlformats.org/officeDocument/2006/relationships/slide" Target="slide9.xml"/><Relationship Id="rId11" Type="http://schemas.openxmlformats.org/officeDocument/2006/relationships/slide" Target="slide14.xml"/><Relationship Id="rId24" Type="http://schemas.openxmlformats.org/officeDocument/2006/relationships/slide" Target="slide27.xml"/><Relationship Id="rId5" Type="http://schemas.openxmlformats.org/officeDocument/2006/relationships/slide" Target="slide8.xml"/><Relationship Id="rId15" Type="http://schemas.openxmlformats.org/officeDocument/2006/relationships/slide" Target="slide18.xml"/><Relationship Id="rId23" Type="http://schemas.openxmlformats.org/officeDocument/2006/relationships/slide" Target="slide26.xml"/><Relationship Id="rId10" Type="http://schemas.openxmlformats.org/officeDocument/2006/relationships/slide" Target="slide13.xml"/><Relationship Id="rId19" Type="http://schemas.openxmlformats.org/officeDocument/2006/relationships/slide" Target="slide22.xml"/><Relationship Id="rId4" Type="http://schemas.openxmlformats.org/officeDocument/2006/relationships/slide" Target="slide7.xml"/><Relationship Id="rId9" Type="http://schemas.openxmlformats.org/officeDocument/2006/relationships/slide" Target="slide12.xml"/><Relationship Id="rId14" Type="http://schemas.openxmlformats.org/officeDocument/2006/relationships/slide" Target="slide17.xml"/><Relationship Id="rId22" Type="http://schemas.openxmlformats.org/officeDocument/2006/relationships/slide" Target="slide25.xml"/></Relationships>
</file>

<file path=ppt/slides/_rels/slide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0.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1.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2.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3.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4.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1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3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1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2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49.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50.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slide" Target="slide5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3.wmf"/></Relationships>
</file>

<file path=ppt/slides/_rels/slide3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3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5.wmf"/></Relationships>
</file>

<file path=ppt/slides/_rels/slide3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3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7.jpeg"/></Relationships>
</file>

<file path=ppt/slides/_rels/slide4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8.wmf"/></Relationships>
</file>

<file path=ppt/slides/_rels/slide4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9.jpeg"/></Relationships>
</file>

<file path=ppt/slides/_rels/slide4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0.wmf"/></Relationships>
</file>

<file path=ppt/slides/_rels/slide4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1.wmf"/></Relationships>
</file>

<file path=ppt/slides/_rels/slide4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2.jpeg"/></Relationships>
</file>

<file path=ppt/slides/_rels/slide4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3.jpeg"/></Relationships>
</file>

<file path=ppt/slides/_rels/slide4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4.wmf"/></Relationships>
</file>

<file path=ppt/slides/_rels/slide4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hyperlink" Target="http://cs.wikipedia.org/wiki/Soubor:Americankestrel65.jpg" TargetMode="External"/><Relationship Id="rId7" Type="http://schemas.openxmlformats.org/officeDocument/2006/relationships/hyperlink" Target="http://www.office.microsoft.com/" TargetMode="External"/><Relationship Id="rId2" Type="http://schemas.openxmlformats.org/officeDocument/2006/relationships/hyperlink" Target="http://cs.wikipedia.org/wiki/Soubor:Feldmaus_Microtus_arvalis.jpg" TargetMode="External"/><Relationship Id="rId1" Type="http://schemas.openxmlformats.org/officeDocument/2006/relationships/slideLayout" Target="../slideLayouts/slideLayout13.xml"/><Relationship Id="rId6" Type="http://schemas.openxmlformats.org/officeDocument/2006/relationships/hyperlink" Target="http://cs.wikipedia.org/wiki/Soubor:Linum_usitatissimum_L_ag1.jpg" TargetMode="External"/><Relationship Id="rId5" Type="http://schemas.openxmlformats.org/officeDocument/2006/relationships/hyperlink" Target="http://cs.wikipedia.org/wiki/Soubor:Wild_rye.jpg" TargetMode="External"/><Relationship Id="rId4" Type="http://schemas.openxmlformats.org/officeDocument/2006/relationships/hyperlink" Target="http://cs.wikipedia.org/wiki/Soubor:Avena-sativa.jpg"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obrázek 1"/>
          <p:cNvPicPr>
            <a:picLocks noChangeAspect="1" noChangeArrowheads="1"/>
          </p:cNvPicPr>
          <p:nvPr/>
        </p:nvPicPr>
        <p:blipFill>
          <a:blip r:embed="rId2"/>
          <a:srcRect/>
          <a:stretch>
            <a:fillRect/>
          </a:stretch>
        </p:blipFill>
        <p:spPr bwMode="auto">
          <a:xfrm>
            <a:off x="1116013" y="333375"/>
            <a:ext cx="7056437" cy="1511300"/>
          </a:xfrm>
          <a:prstGeom prst="rect">
            <a:avLst/>
          </a:prstGeom>
          <a:noFill/>
          <a:ln w="9525">
            <a:noFill/>
            <a:miter lim="800000"/>
            <a:headEnd/>
            <a:tailEnd/>
          </a:ln>
        </p:spPr>
      </p:pic>
      <p:sp>
        <p:nvSpPr>
          <p:cNvPr id="25602" name="Obdélník 2"/>
          <p:cNvSpPr>
            <a:spLocks noChangeArrowheads="1"/>
          </p:cNvSpPr>
          <p:nvPr/>
        </p:nvSpPr>
        <p:spPr bwMode="auto">
          <a:xfrm>
            <a:off x="468313" y="2492375"/>
            <a:ext cx="8207375" cy="646113"/>
          </a:xfrm>
          <a:prstGeom prst="rect">
            <a:avLst/>
          </a:prstGeom>
          <a:noFill/>
          <a:ln w="9525">
            <a:noFill/>
            <a:miter lim="800000"/>
            <a:headEnd/>
            <a:tailEnd/>
          </a:ln>
        </p:spPr>
        <p:txBody>
          <a:bodyPr>
            <a:spAutoFit/>
          </a:bodyPr>
          <a:lstStyle/>
          <a:p>
            <a:pPr algn="ctr"/>
            <a:r>
              <a:rPr lang="cs-CZ" b="1">
                <a:latin typeface="Calibri" pitchFamily="34" charset="0"/>
                <a:ea typeface="Calibri" pitchFamily="34" charset="0"/>
                <a:cs typeface="Times New Roman" pitchFamily="18" charset="0"/>
              </a:rPr>
              <a:t>ZÁKLADNÍ ŠKOLA ÚSTÍ NAD LABEM, HLAVNÍ 193, 403 31</a:t>
            </a:r>
            <a:endParaRPr lang="cs-CZ" sz="1100">
              <a:ea typeface="Calibri" pitchFamily="34" charset="0"/>
              <a:cs typeface="Times New Roman" pitchFamily="18" charset="0"/>
            </a:endParaRPr>
          </a:p>
          <a:p>
            <a:pPr algn="ctr" eaLnBrk="0" hangingPunct="0"/>
            <a:r>
              <a:rPr lang="cs-CZ" b="1">
                <a:latin typeface="Calibri" pitchFamily="34" charset="0"/>
                <a:ea typeface="Calibri" pitchFamily="34" charset="0"/>
                <a:cs typeface="Times New Roman" pitchFamily="18" charset="0"/>
              </a:rPr>
              <a:t>Tel.: 472731819, 472731253 Tel. řed./fax: 472731480, e-mail: </a:t>
            </a:r>
            <a:r>
              <a:rPr lang="cs-CZ" b="1">
                <a:latin typeface="Calibri" pitchFamily="34" charset="0"/>
                <a:ea typeface="Calibri" pitchFamily="34" charset="0"/>
                <a:cs typeface="Times New Roman" pitchFamily="18" charset="0"/>
                <a:hlinkClick r:id="rId3"/>
              </a:rPr>
              <a:t>skola@zsmojzir.cz</a:t>
            </a:r>
            <a:endParaRPr lang="cs-CZ">
              <a:latin typeface="Franklin Gothic Book" pitchFamily="34" charset="0"/>
            </a:endParaRPr>
          </a:p>
        </p:txBody>
      </p:sp>
      <p:pic>
        <p:nvPicPr>
          <p:cNvPr id="25603" name="obrázek 2"/>
          <p:cNvPicPr>
            <a:picLocks noChangeAspect="1" noChangeArrowheads="1"/>
          </p:cNvPicPr>
          <p:nvPr/>
        </p:nvPicPr>
        <p:blipFill>
          <a:blip r:embed="rId4"/>
          <a:srcRect/>
          <a:stretch>
            <a:fillRect/>
          </a:stretch>
        </p:blipFill>
        <p:spPr bwMode="auto">
          <a:xfrm>
            <a:off x="1258888" y="2349500"/>
            <a:ext cx="676275" cy="409575"/>
          </a:xfrm>
          <a:prstGeom prst="rect">
            <a:avLst/>
          </a:prstGeom>
          <a:noFill/>
          <a:ln w="9525">
            <a:noFill/>
            <a:miter lim="800000"/>
            <a:headEnd/>
            <a:tailEnd/>
          </a:ln>
        </p:spPr>
      </p:pic>
      <p:pic>
        <p:nvPicPr>
          <p:cNvPr id="25604" name="obrázek 3"/>
          <p:cNvPicPr>
            <a:picLocks noChangeAspect="1" noChangeArrowheads="1"/>
          </p:cNvPicPr>
          <p:nvPr/>
        </p:nvPicPr>
        <p:blipFill>
          <a:blip r:embed="rId5"/>
          <a:srcRect/>
          <a:stretch>
            <a:fillRect/>
          </a:stretch>
        </p:blipFill>
        <p:spPr bwMode="auto">
          <a:xfrm>
            <a:off x="1476375" y="3500438"/>
            <a:ext cx="2085975" cy="1295400"/>
          </a:xfrm>
          <a:prstGeom prst="rect">
            <a:avLst/>
          </a:prstGeom>
          <a:noFill/>
          <a:ln w="9525">
            <a:noFill/>
            <a:miter lim="800000"/>
            <a:headEnd/>
            <a:tailEnd/>
          </a:ln>
        </p:spPr>
      </p:pic>
      <p:pic>
        <p:nvPicPr>
          <p:cNvPr id="25605" name="obrázek 4" descr="škola"/>
          <p:cNvPicPr>
            <a:picLocks noChangeAspect="1" noChangeArrowheads="1"/>
          </p:cNvPicPr>
          <p:nvPr/>
        </p:nvPicPr>
        <p:blipFill>
          <a:blip r:embed="rId6"/>
          <a:srcRect b="16722"/>
          <a:stretch>
            <a:fillRect/>
          </a:stretch>
        </p:blipFill>
        <p:spPr bwMode="auto">
          <a:xfrm>
            <a:off x="5076825" y="3573463"/>
            <a:ext cx="2447925" cy="1295400"/>
          </a:xfrm>
          <a:prstGeom prst="rect">
            <a:avLst/>
          </a:prstGeom>
          <a:noFill/>
          <a:ln w="9525">
            <a:noFill/>
            <a:miter lim="800000"/>
            <a:headEnd/>
            <a:tailEnd/>
          </a:ln>
        </p:spPr>
      </p:pic>
      <p:sp>
        <p:nvSpPr>
          <p:cNvPr id="25606" name="Obdélník 6"/>
          <p:cNvSpPr>
            <a:spLocks noChangeArrowheads="1"/>
          </p:cNvSpPr>
          <p:nvPr/>
        </p:nvSpPr>
        <p:spPr bwMode="auto">
          <a:xfrm>
            <a:off x="1331913" y="5300663"/>
            <a:ext cx="6408737" cy="923925"/>
          </a:xfrm>
          <a:prstGeom prst="rect">
            <a:avLst/>
          </a:prstGeom>
          <a:noFill/>
          <a:ln w="9525">
            <a:noFill/>
            <a:miter lim="800000"/>
            <a:headEnd/>
            <a:tailEnd/>
          </a:ln>
        </p:spPr>
        <p:txBody>
          <a:bodyPr>
            <a:spAutoFit/>
          </a:bodyPr>
          <a:lstStyle/>
          <a:p>
            <a:pPr algn="ctr"/>
            <a:r>
              <a:rPr lang="cs-CZ" b="1">
                <a:latin typeface="Calibri" pitchFamily="34" charset="0"/>
                <a:ea typeface="Calibri" pitchFamily="34" charset="0"/>
                <a:cs typeface="Times New Roman" pitchFamily="18" charset="0"/>
              </a:rPr>
              <a:t>VÝUKOVÝ MATERIÁL ZPRACOVANÝ V RÁMCI PROJEKTU </a:t>
            </a:r>
            <a:endParaRPr lang="cs-CZ" sz="1100">
              <a:ea typeface="Calibri" pitchFamily="34" charset="0"/>
              <a:cs typeface="Times New Roman" pitchFamily="18" charset="0"/>
            </a:endParaRPr>
          </a:p>
          <a:p>
            <a:pPr algn="ctr" eaLnBrk="0" hangingPunct="0"/>
            <a:r>
              <a:rPr lang="cs-CZ" b="1">
                <a:latin typeface="Calibri" pitchFamily="34" charset="0"/>
                <a:ea typeface="Calibri" pitchFamily="34" charset="0"/>
                <a:cs typeface="Times New Roman" pitchFamily="18" charset="0"/>
              </a:rPr>
              <a:t>MODERNÍ ŠKOLA</a:t>
            </a:r>
            <a:endParaRPr lang="cs-CZ" sz="1100"/>
          </a:p>
          <a:p>
            <a:pPr algn="ctr" eaLnBrk="0" hangingPunct="0"/>
            <a:r>
              <a:rPr lang="cs-CZ" b="1">
                <a:latin typeface="Calibri" pitchFamily="34" charset="0"/>
              </a:rPr>
              <a:t>Registrační číslo projektu: CZ.1.07/1.400/21.3095</a:t>
            </a:r>
            <a:endParaRPr lang="cs-CZ" sz="3200"/>
          </a:p>
        </p:txBody>
      </p:sp>
    </p:spTree>
  </p:cSld>
  <p:clrMapOvr>
    <a:masterClrMapping/>
  </p:clrMapOvr>
  <p:transition spd="med">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obrázek 1"/>
          <p:cNvPicPr>
            <a:picLocks noChangeAspect="1" noChangeArrowheads="1"/>
          </p:cNvPicPr>
          <p:nvPr/>
        </p:nvPicPr>
        <p:blipFill>
          <a:blip r:embed="rId2"/>
          <a:srcRect/>
          <a:stretch>
            <a:fillRect/>
          </a:stretch>
        </p:blipFill>
        <p:spPr bwMode="auto">
          <a:xfrm>
            <a:off x="900113" y="333375"/>
            <a:ext cx="7416800" cy="1582738"/>
          </a:xfrm>
          <a:prstGeom prst="rect">
            <a:avLst/>
          </a:prstGeom>
          <a:noFill/>
          <a:ln w="9525">
            <a:noFill/>
            <a:miter lim="800000"/>
            <a:headEnd/>
            <a:tailEnd/>
          </a:ln>
        </p:spPr>
      </p:pic>
      <p:sp>
        <p:nvSpPr>
          <p:cNvPr id="26626" name="Obdélník 2"/>
          <p:cNvSpPr>
            <a:spLocks noChangeArrowheads="1"/>
          </p:cNvSpPr>
          <p:nvPr/>
        </p:nvSpPr>
        <p:spPr bwMode="auto">
          <a:xfrm>
            <a:off x="900113" y="2205038"/>
            <a:ext cx="7993062" cy="2862262"/>
          </a:xfrm>
          <a:prstGeom prst="rect">
            <a:avLst/>
          </a:prstGeom>
          <a:noFill/>
          <a:ln w="9525">
            <a:noFill/>
            <a:miter lim="800000"/>
            <a:headEnd/>
            <a:tailEnd/>
          </a:ln>
        </p:spPr>
        <p:txBody>
          <a:bodyPr>
            <a:spAutoFit/>
          </a:bodyPr>
          <a:lstStyle/>
          <a:p>
            <a:r>
              <a:rPr lang="cs-CZ">
                <a:latin typeface="Calibri" pitchFamily="34" charset="0"/>
                <a:ea typeface="Calibri" pitchFamily="34" charset="0"/>
                <a:cs typeface="Times New Roman" pitchFamily="18" charset="0"/>
              </a:rPr>
              <a:t>Číslo klíčové aktivity: III/2</a:t>
            </a:r>
            <a:endParaRPr lang="cs-CZ">
              <a:ea typeface="Calibri" pitchFamily="34" charset="0"/>
              <a:cs typeface="Times New Roman" pitchFamily="18" charset="0"/>
            </a:endParaRPr>
          </a:p>
          <a:p>
            <a:pPr eaLnBrk="0" hangingPunct="0"/>
            <a:r>
              <a:rPr lang="cs-CZ">
                <a:latin typeface="Calibri" pitchFamily="34" charset="0"/>
                <a:ea typeface="Calibri" pitchFamily="34" charset="0"/>
                <a:cs typeface="Times New Roman" pitchFamily="18" charset="0"/>
              </a:rPr>
              <a:t>Název klíčové aktivity:</a:t>
            </a:r>
            <a:endParaRPr lang="cs-CZ" b="1"/>
          </a:p>
          <a:p>
            <a:pPr eaLnBrk="0" hangingPunct="0"/>
            <a:r>
              <a:rPr lang="cs-CZ">
                <a:latin typeface="Calibri" pitchFamily="34" charset="0"/>
              </a:rPr>
              <a:t>Inovace a zkvalitnění výuky prostřednictvím ICT</a:t>
            </a:r>
            <a:endParaRPr lang="cs-CZ"/>
          </a:p>
          <a:p>
            <a:pPr eaLnBrk="0" hangingPunct="0"/>
            <a:r>
              <a:rPr lang="cs-CZ">
                <a:latin typeface="Calibri" pitchFamily="34" charset="0"/>
              </a:rPr>
              <a:t> </a:t>
            </a:r>
            <a:endParaRPr lang="cs-CZ"/>
          </a:p>
          <a:p>
            <a:pPr eaLnBrk="0" hangingPunct="0"/>
            <a:r>
              <a:rPr lang="cs-CZ" b="1">
                <a:latin typeface="Calibri" pitchFamily="34" charset="0"/>
              </a:rPr>
              <a:t>Autor:</a:t>
            </a:r>
            <a:r>
              <a:rPr lang="cs-CZ">
                <a:latin typeface="Calibri" pitchFamily="34" charset="0"/>
              </a:rPr>
              <a:t> Radka Krausová		</a:t>
            </a:r>
            <a:r>
              <a:rPr lang="en-US" sz="1400">
                <a:latin typeface="Franklin Gothic Book" pitchFamily="34" charset="0"/>
              </a:rPr>
              <a:t>L2 VY_32_INOVACE_</a:t>
            </a:r>
            <a:r>
              <a:rPr lang="cs-CZ" sz="1400">
                <a:latin typeface="Franklin Gothic Book" pitchFamily="34" charset="0"/>
              </a:rPr>
              <a:t>11</a:t>
            </a:r>
            <a:endParaRPr lang="en-US" sz="1400">
              <a:latin typeface="Franklin Gothic Book" pitchFamily="34" charset="0"/>
            </a:endParaRPr>
          </a:p>
          <a:p>
            <a:pPr eaLnBrk="0" hangingPunct="0"/>
            <a:endParaRPr lang="cs-CZ"/>
          </a:p>
          <a:p>
            <a:pPr eaLnBrk="0" hangingPunct="0"/>
            <a:r>
              <a:rPr lang="cs-CZ" b="1">
                <a:latin typeface="Calibri" pitchFamily="34" charset="0"/>
              </a:rPr>
              <a:t>Vytvořeno: </a:t>
            </a:r>
            <a:r>
              <a:rPr lang="cs-CZ">
                <a:latin typeface="Calibri" pitchFamily="34" charset="0"/>
              </a:rPr>
              <a:t>17. 10. 2013</a:t>
            </a:r>
            <a:endParaRPr lang="cs-CZ"/>
          </a:p>
          <a:p>
            <a:pPr eaLnBrk="0" hangingPunct="0"/>
            <a:r>
              <a:rPr lang="cs-CZ" b="1">
                <a:latin typeface="Calibri" pitchFamily="34" charset="0"/>
              </a:rPr>
              <a:t>Ročník: </a:t>
            </a:r>
            <a:r>
              <a:rPr lang="cs-CZ">
                <a:latin typeface="Calibri" pitchFamily="34" charset="0"/>
              </a:rPr>
              <a:t>4. ročník</a:t>
            </a:r>
            <a:endParaRPr lang="cs-CZ"/>
          </a:p>
          <a:p>
            <a:pPr eaLnBrk="0" hangingPunct="0"/>
            <a:r>
              <a:rPr lang="cs-CZ" b="1">
                <a:latin typeface="Calibri" pitchFamily="34" charset="0"/>
              </a:rPr>
              <a:t>Vzdělávací oblast:</a:t>
            </a:r>
            <a:r>
              <a:rPr lang="cs-CZ">
                <a:latin typeface="Calibri" pitchFamily="34" charset="0"/>
              </a:rPr>
              <a:t> Člověk a společnost – Přírodověda – </a:t>
            </a:r>
            <a:r>
              <a:rPr lang="cs-CZ" b="1">
                <a:latin typeface="Calibri" pitchFamily="34" charset="0"/>
              </a:rPr>
              <a:t>Společenstva pole - Riskuj</a:t>
            </a:r>
            <a:endParaRPr lang="cs-CZ"/>
          </a:p>
          <a:p>
            <a:pPr eaLnBrk="0" hangingPunct="0"/>
            <a:r>
              <a:rPr lang="cs-CZ" b="1">
                <a:latin typeface="Calibri" pitchFamily="34" charset="0"/>
              </a:rPr>
              <a:t>Anotace: </a:t>
            </a:r>
            <a:r>
              <a:rPr lang="cs-CZ">
                <a:latin typeface="Calibri" pitchFamily="34" charset="0"/>
              </a:rPr>
              <a:t>Tento materiál slouží k opakování látky o společenstvech pole.</a:t>
            </a:r>
            <a:endParaRPr lang="cs-CZ"/>
          </a:p>
        </p:txBody>
      </p:sp>
    </p:spTree>
  </p:cSld>
  <p:clrMapOvr>
    <a:masterClrMapping/>
  </p:clrMapOvr>
  <p:transition spd="med">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fontAlgn="auto">
              <a:spcAft>
                <a:spcPts val="0"/>
              </a:spcAft>
              <a:defRPr/>
            </a:pPr>
            <a:r>
              <a:rPr lang="cs-CZ" sz="6600" dirty="0" smtClean="0">
                <a:latin typeface="Mistral" pitchFamily="66" charset="0"/>
              </a:rPr>
              <a:t>Riskuj</a:t>
            </a:r>
            <a:r>
              <a:rPr lang="cs-CZ" dirty="0" smtClean="0"/>
              <a:t> </a:t>
            </a:r>
            <a:endParaRPr lang="cs-CZ" dirty="0"/>
          </a:p>
        </p:txBody>
      </p:sp>
      <p:sp>
        <p:nvSpPr>
          <p:cNvPr id="3" name="Podnadpis 2"/>
          <p:cNvSpPr>
            <a:spLocks noGrp="1"/>
          </p:cNvSpPr>
          <p:nvPr>
            <p:ph type="subTitle" idx="1"/>
          </p:nvPr>
        </p:nvSpPr>
        <p:spPr/>
        <p:txBody>
          <a:bodyPr>
            <a:normAutofit/>
          </a:bodyPr>
          <a:lstStyle/>
          <a:p>
            <a:pPr fontAlgn="auto">
              <a:spcAft>
                <a:spcPts val="0"/>
              </a:spcAft>
              <a:buFont typeface="Wingdings 2"/>
              <a:buNone/>
              <a:defRPr/>
            </a:pPr>
            <a:r>
              <a:rPr lang="cs-CZ" sz="5400" dirty="0" smtClean="0">
                <a:latin typeface="Mistral" pitchFamily="66" charset="0"/>
              </a:rPr>
              <a:t>Společenstva lesa</a:t>
            </a:r>
            <a:endParaRPr lang="cs-CZ" sz="5400" dirty="0">
              <a:latin typeface="Mistral" pitchFamily="66" charset="0"/>
            </a:endParaRPr>
          </a:p>
        </p:txBody>
      </p:sp>
      <p:pic>
        <p:nvPicPr>
          <p:cNvPr id="1026" name="Picture 2" descr="C:\Users\raduška\AppData\Local\Microsoft\Windows\Temporary Internet Files\Content.IE5\7IXN8V1B\MP900431802[1].jpg"/>
          <p:cNvPicPr>
            <a:picLocks noChangeAspect="1" noChangeArrowheads="1"/>
          </p:cNvPicPr>
          <p:nvPr/>
        </p:nvPicPr>
        <p:blipFill>
          <a:blip r:embed="rId2" cstate="print"/>
          <a:srcRect/>
          <a:stretch>
            <a:fillRect/>
          </a:stretch>
        </p:blipFill>
        <p:spPr bwMode="auto">
          <a:xfrm>
            <a:off x="5940152" y="620688"/>
            <a:ext cx="2204864" cy="220486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179388" y="188913"/>
          <a:ext cx="8713787" cy="6335712"/>
        </p:xfrm>
        <a:graphic>
          <a:graphicData uri="http://schemas.openxmlformats.org/drawingml/2006/table">
            <a:tbl>
              <a:tblPr firstRow="1" bandRow="1">
                <a:tableStyleId>{69CF1AB2-1976-4502-BF36-3FF5EA218861}</a:tableStyleId>
              </a:tblPr>
              <a:tblGrid>
                <a:gridCol w="2013501"/>
                <a:gridCol w="1339894"/>
                <a:gridCol w="1339894"/>
                <a:gridCol w="1339894"/>
                <a:gridCol w="1339894"/>
                <a:gridCol w="1339894"/>
              </a:tblGrid>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Vše o poli</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2" action="ppaction://hlinksldjump"/>
                        </a:rPr>
                        <a:t>1 000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3" action="ppaction://hlinksldjump"/>
                        </a:rPr>
                        <a:t>2 000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4" action="ppaction://hlinksldjump"/>
                        </a:rPr>
                        <a:t>3 000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5" action="ppaction://hlinksldjump"/>
                        </a:rPr>
                        <a:t>4 000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6" action="ppaction://hlinksldjump"/>
                        </a:rPr>
                        <a:t>5 000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Živočichové</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7"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8"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9"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0"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1"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Obilniny</a:t>
                      </a: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2"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3"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4"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5"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6"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Plodiny</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7"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8"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9"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0"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1"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Skrývačky</a:t>
                      </a:r>
                      <a:r>
                        <a:rPr lang="cs-CZ" sz="2400" b="0" baseline="0" dirty="0">
                          <a:solidFill>
                            <a:schemeClr val="accent4">
                              <a:lumMod val="75000"/>
                            </a:schemeClr>
                          </a:solidFill>
                          <a:latin typeface="Comic Sans MS" pitchFamily="66" charset="0"/>
                        </a:rPr>
                        <a:t> </a:t>
                      </a:r>
                      <a:endParaRPr lang="cs-CZ" sz="2400" b="0" dirty="0" smtClean="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2"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3"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4"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5"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6"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bl>
          </a:graphicData>
        </a:graphic>
      </p:graphicFrame>
    </p:spTree>
  </p:cSld>
  <p:clrMapOvr>
    <a:masterClrMapping/>
  </p:clrMapOvr>
  <p:transition spd="med">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1 000</a:t>
            </a:r>
            <a:endParaRPr lang="cs-CZ" sz="4400" b="1" dirty="0"/>
          </a:p>
        </p:txBody>
      </p:sp>
      <p:sp>
        <p:nvSpPr>
          <p:cNvPr id="29698"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endParaRPr lang="cs-CZ" sz="4000" smtClean="0">
              <a:solidFill>
                <a:schemeClr val="tx1"/>
              </a:solidFill>
            </a:endParaRPr>
          </a:p>
          <a:p>
            <a:pPr algn="ctr">
              <a:buFont typeface="Wingdings 2" pitchFamily="18" charset="2"/>
              <a:buNone/>
            </a:pPr>
            <a:r>
              <a:rPr lang="cs-CZ" sz="4000" smtClean="0">
                <a:solidFill>
                  <a:schemeClr val="tx1"/>
                </a:solidFill>
              </a:rPr>
              <a:t>Co se sklízí na poli, když jsou žně?  </a:t>
            </a:r>
          </a:p>
        </p:txBody>
      </p:sp>
      <p:pic>
        <p:nvPicPr>
          <p:cNvPr id="29699"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pic>
        <p:nvPicPr>
          <p:cNvPr id="6" name="Picture 2" descr="C:\Users\raduška\AppData\Local\Microsoft\Windows\Temporary Internet Files\Content.IE5\7IXN8V1B\MP900431802[1].jpg"/>
          <p:cNvPicPr>
            <a:picLocks noChangeAspect="1" noChangeArrowheads="1"/>
          </p:cNvPicPr>
          <p:nvPr/>
        </p:nvPicPr>
        <p:blipFill>
          <a:blip r:embed="rId4" cstate="print"/>
          <a:srcRect/>
          <a:stretch>
            <a:fillRect/>
          </a:stretch>
        </p:blipFill>
        <p:spPr bwMode="auto">
          <a:xfrm>
            <a:off x="7380312" y="404664"/>
            <a:ext cx="936104" cy="9361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2 000</a:t>
            </a:r>
            <a:endParaRPr lang="cs-CZ" sz="4400" b="1" dirty="0"/>
          </a:p>
        </p:txBody>
      </p:sp>
      <p:sp>
        <p:nvSpPr>
          <p:cNvPr id="30722" name="Zástupný symbol pro obsah 2"/>
          <p:cNvSpPr>
            <a:spLocks noGrp="1"/>
          </p:cNvSpPr>
          <p:nvPr>
            <p:ph idx="1"/>
          </p:nvPr>
        </p:nvSpPr>
        <p:spPr/>
        <p:txBody>
          <a:bodyPr/>
          <a:lstStyle/>
          <a:p>
            <a:pPr>
              <a:buFont typeface="Wingdings 2" pitchFamily="18" charset="2"/>
              <a:buNone/>
            </a:pPr>
            <a:endParaRPr lang="cs-CZ" sz="4000" smtClean="0"/>
          </a:p>
          <a:p>
            <a:pPr>
              <a:buFont typeface="Wingdings 2" pitchFamily="18" charset="2"/>
              <a:buNone/>
            </a:pPr>
            <a:endParaRPr lang="cs-CZ" sz="4000" smtClean="0"/>
          </a:p>
          <a:p>
            <a:pPr algn="ctr">
              <a:buFont typeface="Wingdings 2" pitchFamily="18" charset="2"/>
              <a:buNone/>
            </a:pPr>
            <a:r>
              <a:rPr lang="cs-CZ" sz="4000" smtClean="0"/>
              <a:t>Jak se jmenuje stroj, který sklízí obilí?</a:t>
            </a:r>
          </a:p>
        </p:txBody>
      </p:sp>
      <p:pic>
        <p:nvPicPr>
          <p:cNvPr id="30723"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pic>
        <p:nvPicPr>
          <p:cNvPr id="5" name="Picture 2" descr="C:\Users\raduška\AppData\Local\Microsoft\Windows\Temporary Internet Files\Content.IE5\7IXN8V1B\MP900431802[1].jpg"/>
          <p:cNvPicPr>
            <a:picLocks noChangeAspect="1" noChangeArrowheads="1"/>
          </p:cNvPicPr>
          <p:nvPr/>
        </p:nvPicPr>
        <p:blipFill>
          <a:blip r:embed="rId4" cstate="print"/>
          <a:srcRect/>
          <a:stretch>
            <a:fillRect/>
          </a:stretch>
        </p:blipFill>
        <p:spPr bwMode="auto">
          <a:xfrm>
            <a:off x="7380312" y="404664"/>
            <a:ext cx="936104" cy="9361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3 000</a:t>
            </a:r>
            <a:endParaRPr lang="cs-CZ" sz="4400" b="1" dirty="0"/>
          </a:p>
        </p:txBody>
      </p:sp>
      <p:sp>
        <p:nvSpPr>
          <p:cNvPr id="31746"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endParaRPr lang="cs-CZ" sz="4000" smtClean="0"/>
          </a:p>
          <a:p>
            <a:pPr algn="ctr">
              <a:buFont typeface="Wingdings 2" pitchFamily="18" charset="2"/>
              <a:buNone/>
            </a:pPr>
            <a:r>
              <a:rPr lang="cs-CZ" sz="4000" smtClean="0"/>
              <a:t>Vyjmenujte tři skupiny rostlin, které pěstujeme na poli</a:t>
            </a:r>
            <a:r>
              <a:rPr lang="cs-CZ" sz="4000" smtClean="0">
                <a:latin typeface="Arial" charset="0"/>
              </a:rPr>
              <a:t>.</a:t>
            </a:r>
          </a:p>
          <a:p>
            <a:pPr algn="ctr">
              <a:buFont typeface="Wingdings 2" pitchFamily="18" charset="2"/>
              <a:buNone/>
            </a:pPr>
            <a:endParaRPr lang="cs-CZ" sz="4000" smtClean="0"/>
          </a:p>
        </p:txBody>
      </p:sp>
      <p:pic>
        <p:nvPicPr>
          <p:cNvPr id="31747"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pic>
        <p:nvPicPr>
          <p:cNvPr id="5" name="Picture 2" descr="C:\Users\raduška\AppData\Local\Microsoft\Windows\Temporary Internet Files\Content.IE5\7IXN8V1B\MP900431802[1].jpg"/>
          <p:cNvPicPr>
            <a:picLocks noChangeAspect="1" noChangeArrowheads="1"/>
          </p:cNvPicPr>
          <p:nvPr/>
        </p:nvPicPr>
        <p:blipFill>
          <a:blip r:embed="rId4" cstate="print"/>
          <a:srcRect/>
          <a:stretch>
            <a:fillRect/>
          </a:stretch>
        </p:blipFill>
        <p:spPr bwMode="auto">
          <a:xfrm>
            <a:off x="7380312" y="404664"/>
            <a:ext cx="936104" cy="9361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4 000</a:t>
            </a:r>
            <a:endParaRPr lang="cs-CZ" b="1" dirty="0"/>
          </a:p>
        </p:txBody>
      </p:sp>
      <p:sp>
        <p:nvSpPr>
          <p:cNvPr id="32770"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endParaRPr lang="cs-CZ" sz="4000" smtClean="0"/>
          </a:p>
          <a:p>
            <a:pPr algn="ctr">
              <a:buFont typeface="Wingdings 2" pitchFamily="18" charset="2"/>
              <a:buNone/>
            </a:pPr>
            <a:r>
              <a:rPr lang="cs-CZ" sz="4000" smtClean="0"/>
              <a:t>Jakou barvu má půda na chmelnici?</a:t>
            </a:r>
          </a:p>
          <a:p>
            <a:pPr algn="ctr">
              <a:buFont typeface="Wingdings 2" pitchFamily="18" charset="2"/>
              <a:buNone/>
            </a:pPr>
            <a:r>
              <a:rPr lang="cs-CZ" sz="4000" smtClean="0"/>
              <a:t>Černou, červenou nebo zelenou?</a:t>
            </a:r>
          </a:p>
        </p:txBody>
      </p:sp>
      <p:pic>
        <p:nvPicPr>
          <p:cNvPr id="32771"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pic>
        <p:nvPicPr>
          <p:cNvPr id="5" name="Picture 2" descr="C:\Users\raduška\AppData\Local\Microsoft\Windows\Temporary Internet Files\Content.IE5\7IXN8V1B\MP900431802[1].jpg"/>
          <p:cNvPicPr>
            <a:picLocks noChangeAspect="1" noChangeArrowheads="1"/>
          </p:cNvPicPr>
          <p:nvPr/>
        </p:nvPicPr>
        <p:blipFill>
          <a:blip r:embed="rId4" cstate="print"/>
          <a:srcRect/>
          <a:stretch>
            <a:fillRect/>
          </a:stretch>
        </p:blipFill>
        <p:spPr bwMode="auto">
          <a:xfrm>
            <a:off x="7380312" y="404664"/>
            <a:ext cx="936104" cy="9361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5 000</a:t>
            </a:r>
            <a:endParaRPr lang="cs-CZ" b="1" dirty="0"/>
          </a:p>
        </p:txBody>
      </p:sp>
      <p:sp>
        <p:nvSpPr>
          <p:cNvPr id="33794"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r>
              <a:rPr lang="cs-CZ" sz="4400" smtClean="0">
                <a:solidFill>
                  <a:schemeClr val="tx1"/>
                </a:solidFill>
              </a:rPr>
              <a:t>Která plodina je v České republice nejvíce pěstovaná na polích?</a:t>
            </a:r>
          </a:p>
          <a:p>
            <a:pPr algn="ctr">
              <a:buFont typeface="Wingdings 2" pitchFamily="18" charset="2"/>
              <a:buNone/>
            </a:pPr>
            <a:r>
              <a:rPr lang="cs-CZ" sz="4400" smtClean="0">
                <a:solidFill>
                  <a:schemeClr val="tx1"/>
                </a:solidFill>
              </a:rPr>
              <a:t>Máš dva pokusy.</a:t>
            </a:r>
          </a:p>
        </p:txBody>
      </p:sp>
      <p:pic>
        <p:nvPicPr>
          <p:cNvPr id="33795"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pic>
        <p:nvPicPr>
          <p:cNvPr id="5" name="Picture 2" descr="C:\Users\raduška\AppData\Local\Microsoft\Windows\Temporary Internet Files\Content.IE5\7IXN8V1B\MP900431802[1].jpg"/>
          <p:cNvPicPr>
            <a:picLocks noChangeAspect="1" noChangeArrowheads="1"/>
          </p:cNvPicPr>
          <p:nvPr/>
        </p:nvPicPr>
        <p:blipFill>
          <a:blip r:embed="rId4" cstate="print"/>
          <a:srcRect/>
          <a:stretch>
            <a:fillRect/>
          </a:stretch>
        </p:blipFill>
        <p:spPr bwMode="auto">
          <a:xfrm>
            <a:off x="7380312" y="404664"/>
            <a:ext cx="936104" cy="9361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ransition spd="med">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1 000</a:t>
            </a:r>
            <a:endParaRPr lang="cs-CZ" sz="4400" b="1" dirty="0"/>
          </a:p>
        </p:txBody>
      </p:sp>
      <p:sp>
        <p:nvSpPr>
          <p:cNvPr id="34818" name="Zástupný symbol pro obsah 2"/>
          <p:cNvSpPr>
            <a:spLocks noGrp="1"/>
          </p:cNvSpPr>
          <p:nvPr>
            <p:ph idx="1"/>
          </p:nvPr>
        </p:nvSpPr>
        <p:spPr/>
        <p:txBody>
          <a:bodyPr/>
          <a:lstStyle/>
          <a:p>
            <a:pPr algn="ctr">
              <a:buFont typeface="Wingdings 2" pitchFamily="18" charset="2"/>
              <a:buNone/>
            </a:pPr>
            <a:endParaRPr lang="cs-CZ" sz="4000" smtClean="0"/>
          </a:p>
          <a:p>
            <a:pPr algn="ctr">
              <a:buFont typeface="Wingdings 2" pitchFamily="18" charset="2"/>
              <a:buNone/>
            </a:pPr>
            <a:r>
              <a:rPr lang="cs-CZ" sz="4000" smtClean="0"/>
              <a:t>Které jsem zvířátko?</a:t>
            </a:r>
          </a:p>
          <a:p>
            <a:pPr algn="ctr">
              <a:buFont typeface="Wingdings 2" pitchFamily="18" charset="2"/>
              <a:buNone/>
            </a:pPr>
            <a:r>
              <a:rPr lang="cs-CZ" sz="4000" smtClean="0"/>
              <a:t>Mám uši větší než tělo a jsem rychlý skokan.</a:t>
            </a:r>
          </a:p>
        </p:txBody>
      </p:sp>
      <p:pic>
        <p:nvPicPr>
          <p:cNvPr id="34819"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2 000</a:t>
            </a:r>
            <a:endParaRPr lang="cs-CZ" sz="4400" dirty="0"/>
          </a:p>
        </p:txBody>
      </p:sp>
      <p:sp>
        <p:nvSpPr>
          <p:cNvPr id="35842" name="Zástupný symbol pro obsah 2"/>
          <p:cNvSpPr>
            <a:spLocks noGrp="1"/>
          </p:cNvSpPr>
          <p:nvPr>
            <p:ph idx="1"/>
          </p:nvPr>
        </p:nvSpPr>
        <p:spPr/>
        <p:txBody>
          <a:bodyPr/>
          <a:lstStyle/>
          <a:p>
            <a:pPr algn="ctr">
              <a:buFont typeface="Wingdings 2" pitchFamily="18" charset="2"/>
              <a:buNone/>
            </a:pPr>
            <a:endParaRPr lang="cs-CZ" sz="4000" smtClean="0"/>
          </a:p>
          <a:p>
            <a:pPr algn="ctr">
              <a:buFont typeface="Wingdings 2" pitchFamily="18" charset="2"/>
              <a:buNone/>
            </a:pPr>
            <a:r>
              <a:rPr lang="cs-CZ" sz="4000" smtClean="0">
                <a:solidFill>
                  <a:schemeClr val="tx1"/>
                </a:solidFill>
              </a:rPr>
              <a:t>Které jsem zvířátko?</a:t>
            </a:r>
          </a:p>
          <a:p>
            <a:pPr algn="ctr">
              <a:buFont typeface="Wingdings 2" pitchFamily="18" charset="2"/>
              <a:buNone/>
            </a:pPr>
            <a:r>
              <a:rPr lang="cs-CZ" sz="4000" smtClean="0">
                <a:solidFill>
                  <a:schemeClr val="tx1"/>
                </a:solidFill>
              </a:rPr>
              <a:t>Jsem velká myš a mé jméno mi dali proto, že rád hrabu.</a:t>
            </a:r>
          </a:p>
        </p:txBody>
      </p:sp>
      <p:pic>
        <p:nvPicPr>
          <p:cNvPr id="35843"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3 000</a:t>
            </a:r>
            <a:endParaRPr lang="cs-CZ" sz="4400" dirty="0"/>
          </a:p>
        </p:txBody>
      </p:sp>
      <p:sp>
        <p:nvSpPr>
          <p:cNvPr id="36866"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r>
              <a:rPr lang="cs-CZ" sz="4000" smtClean="0"/>
              <a:t>Které jsem zvířátko?</a:t>
            </a:r>
          </a:p>
          <a:p>
            <a:pPr algn="ctr">
              <a:buFont typeface="Wingdings 2" pitchFamily="18" charset="2"/>
              <a:buNone/>
            </a:pPr>
            <a:r>
              <a:rPr lang="cs-CZ" sz="4000" smtClean="0"/>
              <a:t>Jsem velmi oblíbený pták mezi lovci,</a:t>
            </a:r>
          </a:p>
          <a:p>
            <a:pPr algn="ctr">
              <a:buFont typeface="Wingdings 2" pitchFamily="18" charset="2"/>
              <a:buNone/>
            </a:pPr>
            <a:r>
              <a:rPr lang="cs-CZ" sz="4000" smtClean="0"/>
              <a:t>velmi rádi mě vidí i na talíři jako</a:t>
            </a:r>
          </a:p>
          <a:p>
            <a:pPr algn="ctr">
              <a:buFont typeface="Wingdings 2" pitchFamily="18" charset="2"/>
              <a:buNone/>
            </a:pPr>
            <a:r>
              <a:rPr lang="cs-CZ" sz="4000" smtClean="0"/>
              <a:t>lahodnou pochoutku. </a:t>
            </a:r>
          </a:p>
        </p:txBody>
      </p:sp>
      <p:pic>
        <p:nvPicPr>
          <p:cNvPr id="36867"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596188" y="5229225"/>
            <a:ext cx="731837"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4 000</a:t>
            </a:r>
            <a:endParaRPr lang="cs-CZ" sz="4400" dirty="0"/>
          </a:p>
        </p:txBody>
      </p:sp>
      <p:sp>
        <p:nvSpPr>
          <p:cNvPr id="37890"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endParaRPr lang="cs-CZ" smtClean="0"/>
          </a:p>
          <a:p>
            <a:pPr algn="ctr">
              <a:buFont typeface="Wingdings 2" pitchFamily="18" charset="2"/>
              <a:buNone/>
            </a:pPr>
            <a:endParaRPr lang="cs-CZ" smtClean="0"/>
          </a:p>
          <a:p>
            <a:pPr algn="ctr">
              <a:buFont typeface="Wingdings 2" pitchFamily="18" charset="2"/>
              <a:buNone/>
            </a:pPr>
            <a:endParaRPr lang="cs-CZ" smtClean="0"/>
          </a:p>
        </p:txBody>
      </p:sp>
      <p:pic>
        <p:nvPicPr>
          <p:cNvPr id="37891" name="Picture 2" descr="C:\Users\raduška\AppData\Local\Microsoft\Windows\Temporary Internet Files\Content.IE5\UHKIV0L0\MC900379903[1].wmf"/>
          <p:cNvPicPr>
            <a:picLocks noChangeAspect="1" noChangeArrowheads="1"/>
          </p:cNvPicPr>
          <p:nvPr/>
        </p:nvPicPr>
        <p:blipFill>
          <a:blip r:embed="rId2"/>
          <a:srcRect/>
          <a:stretch>
            <a:fillRect/>
          </a:stretch>
        </p:blipFill>
        <p:spPr bwMode="auto">
          <a:xfrm>
            <a:off x="1908175" y="2420938"/>
            <a:ext cx="5497513" cy="2160587"/>
          </a:xfrm>
          <a:prstGeom prst="rect">
            <a:avLst/>
          </a:prstGeom>
          <a:noFill/>
          <a:ln w="9525">
            <a:noFill/>
            <a:miter lim="800000"/>
            <a:headEnd/>
            <a:tailEnd/>
          </a:ln>
        </p:spPr>
      </p:pic>
      <p:pic>
        <p:nvPicPr>
          <p:cNvPr id="37892"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5 000</a:t>
            </a:r>
            <a:endParaRPr lang="cs-CZ" sz="4400" dirty="0"/>
          </a:p>
        </p:txBody>
      </p:sp>
      <p:sp>
        <p:nvSpPr>
          <p:cNvPr id="38914" name="Zástupný symbol pro obsah 2"/>
          <p:cNvSpPr>
            <a:spLocks noGrp="1"/>
          </p:cNvSpPr>
          <p:nvPr>
            <p:ph idx="1"/>
          </p:nvPr>
        </p:nvSpPr>
        <p:spPr/>
        <p:txBody>
          <a:bodyPr/>
          <a:lstStyle/>
          <a:p>
            <a:pPr>
              <a:buFont typeface="Wingdings 2" pitchFamily="18" charset="2"/>
              <a:buNone/>
            </a:pPr>
            <a:endParaRPr lang="cs-CZ" sz="4000" smtClean="0"/>
          </a:p>
          <a:p>
            <a:pPr algn="ctr">
              <a:buFont typeface="Wingdings 2" pitchFamily="18" charset="2"/>
              <a:buNone/>
            </a:pPr>
            <a:r>
              <a:rPr lang="cs-CZ" sz="4000" smtClean="0"/>
              <a:t>Které jsem zvířátko?</a:t>
            </a:r>
          </a:p>
          <a:p>
            <a:pPr algn="ctr">
              <a:buFont typeface="Wingdings 2" pitchFamily="18" charset="2"/>
              <a:buNone/>
            </a:pPr>
            <a:r>
              <a:rPr lang="cs-CZ" sz="4000" smtClean="0"/>
              <a:t>Jsem pták, o kterém si můžete myslet, že nosí poštu, protože se toto slovo objevuje i v mém názvu.</a:t>
            </a:r>
          </a:p>
        </p:txBody>
      </p:sp>
      <p:pic>
        <p:nvPicPr>
          <p:cNvPr id="38915"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1 000</a:t>
            </a:r>
            <a:endParaRPr lang="cs-CZ" sz="4400" dirty="0"/>
          </a:p>
        </p:txBody>
      </p:sp>
      <p:sp>
        <p:nvSpPr>
          <p:cNvPr id="39938"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r>
              <a:rPr lang="cs-CZ" sz="4400" smtClean="0">
                <a:solidFill>
                  <a:schemeClr val="tx1"/>
                </a:solidFill>
              </a:rPr>
              <a:t>Která jsem plodina?</a:t>
            </a:r>
          </a:p>
          <a:p>
            <a:pPr algn="ctr">
              <a:buFont typeface="Wingdings 2" pitchFamily="18" charset="2"/>
              <a:buNone/>
            </a:pPr>
            <a:r>
              <a:rPr lang="cs-CZ" sz="4400" smtClean="0">
                <a:solidFill>
                  <a:schemeClr val="tx1"/>
                </a:solidFill>
              </a:rPr>
              <a:t>V písni „Já mám koně…“ koníci</a:t>
            </a:r>
          </a:p>
          <a:p>
            <a:pPr algn="ctr">
              <a:buFont typeface="Wingdings 2" pitchFamily="18" charset="2"/>
              <a:buNone/>
            </a:pPr>
            <a:r>
              <a:rPr lang="cs-CZ" sz="4400" smtClean="0">
                <a:solidFill>
                  <a:schemeClr val="tx1"/>
                </a:solidFill>
              </a:rPr>
              <a:t>skáčou „hopsa“ po určitém druhu</a:t>
            </a:r>
          </a:p>
          <a:p>
            <a:pPr algn="ctr">
              <a:buFont typeface="Wingdings 2" pitchFamily="18" charset="2"/>
              <a:buNone/>
            </a:pPr>
            <a:r>
              <a:rPr lang="cs-CZ" sz="4400" smtClean="0">
                <a:solidFill>
                  <a:schemeClr val="tx1"/>
                </a:solidFill>
              </a:rPr>
              <a:t>obilniny. Po jakém?</a:t>
            </a:r>
          </a:p>
          <a:p>
            <a:pPr algn="ctr">
              <a:buFont typeface="Wingdings 2" pitchFamily="18" charset="2"/>
              <a:buNone/>
            </a:pPr>
            <a:endParaRPr lang="cs-CZ" sz="4400" smtClean="0">
              <a:solidFill>
                <a:schemeClr val="tx1"/>
              </a:solidFill>
            </a:endParaRPr>
          </a:p>
        </p:txBody>
      </p:sp>
      <p:pic>
        <p:nvPicPr>
          <p:cNvPr id="39939"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2 000</a:t>
            </a:r>
            <a:endParaRPr lang="cs-CZ" sz="4400" dirty="0"/>
          </a:p>
        </p:txBody>
      </p:sp>
      <p:sp>
        <p:nvSpPr>
          <p:cNvPr id="40962" name="Zástupný symbol pro obsah 2"/>
          <p:cNvSpPr>
            <a:spLocks noGrp="1"/>
          </p:cNvSpPr>
          <p:nvPr>
            <p:ph idx="1"/>
          </p:nvPr>
        </p:nvSpPr>
        <p:spPr>
          <a:xfrm>
            <a:off x="1403350" y="1628775"/>
            <a:ext cx="7239000" cy="4679950"/>
          </a:xfrm>
        </p:spPr>
        <p:txBody>
          <a:bodyPr/>
          <a:lstStyle/>
          <a:p>
            <a:pPr algn="ctr">
              <a:buFont typeface="Wingdings 2" pitchFamily="18" charset="2"/>
              <a:buNone/>
            </a:pPr>
            <a:endParaRPr lang="cs-CZ" sz="4400" smtClean="0">
              <a:solidFill>
                <a:schemeClr val="tx1"/>
              </a:solidFill>
            </a:endParaRPr>
          </a:p>
          <a:p>
            <a:pPr algn="ctr">
              <a:buFont typeface="Wingdings 2" pitchFamily="18" charset="2"/>
              <a:buNone/>
            </a:pPr>
            <a:r>
              <a:rPr lang="cs-CZ" sz="4400" smtClean="0">
                <a:solidFill>
                  <a:schemeClr val="tx1"/>
                </a:solidFill>
              </a:rPr>
              <a:t>Která jsem obilnina?</a:t>
            </a:r>
          </a:p>
          <a:p>
            <a:pPr algn="ctr">
              <a:buFont typeface="Wingdings 2" pitchFamily="18" charset="2"/>
              <a:buNone/>
            </a:pPr>
            <a:r>
              <a:rPr lang="cs-CZ" sz="4400" smtClean="0">
                <a:solidFill>
                  <a:schemeClr val="tx1"/>
                </a:solidFill>
              </a:rPr>
              <a:t>V kinech ze mě vyrábí popcorn.</a:t>
            </a:r>
          </a:p>
        </p:txBody>
      </p:sp>
      <p:pic>
        <p:nvPicPr>
          <p:cNvPr id="40963"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812088" y="5373688"/>
            <a:ext cx="731837" cy="9953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3 000</a:t>
            </a:r>
            <a:endParaRPr lang="cs-CZ" sz="4400" dirty="0"/>
          </a:p>
        </p:txBody>
      </p:sp>
      <p:sp>
        <p:nvSpPr>
          <p:cNvPr id="41986" name="Zástupný symbol pro obsah 2"/>
          <p:cNvSpPr>
            <a:spLocks noGrp="1"/>
          </p:cNvSpPr>
          <p:nvPr>
            <p:ph idx="1"/>
          </p:nvPr>
        </p:nvSpPr>
        <p:spPr/>
        <p:txBody>
          <a:bodyPr/>
          <a:lstStyle/>
          <a:p>
            <a:pPr>
              <a:buFont typeface="Wingdings 2" pitchFamily="18" charset="2"/>
              <a:buNone/>
            </a:pPr>
            <a:endParaRPr lang="cs-CZ" smtClean="0"/>
          </a:p>
          <a:p>
            <a:pPr>
              <a:buFont typeface="Wingdings 2" pitchFamily="18" charset="2"/>
              <a:buNone/>
            </a:pPr>
            <a:endParaRPr lang="cs-CZ" smtClean="0"/>
          </a:p>
        </p:txBody>
      </p:sp>
      <p:pic>
        <p:nvPicPr>
          <p:cNvPr id="41987" name="Picture 2" descr="C:\Users\raduška\AppData\Local\Microsoft\Windows\Temporary Internet Files\Content.IE5\UHKIV0L0\MC900379903[1].wmf"/>
          <p:cNvPicPr>
            <a:picLocks noChangeAspect="1" noChangeArrowheads="1"/>
          </p:cNvPicPr>
          <p:nvPr/>
        </p:nvPicPr>
        <p:blipFill>
          <a:blip r:embed="rId2"/>
          <a:srcRect/>
          <a:stretch>
            <a:fillRect/>
          </a:stretch>
        </p:blipFill>
        <p:spPr bwMode="auto">
          <a:xfrm>
            <a:off x="1908175" y="2420938"/>
            <a:ext cx="5497513" cy="2160587"/>
          </a:xfrm>
          <a:prstGeom prst="rect">
            <a:avLst/>
          </a:prstGeom>
          <a:noFill/>
          <a:ln w="9525">
            <a:noFill/>
            <a:miter lim="800000"/>
            <a:headEnd/>
            <a:tailEnd/>
          </a:ln>
        </p:spPr>
      </p:pic>
      <p:pic>
        <p:nvPicPr>
          <p:cNvPr id="41988"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 4 000</a:t>
            </a:r>
            <a:endParaRPr lang="cs-CZ" sz="4400" dirty="0"/>
          </a:p>
        </p:txBody>
      </p:sp>
      <p:sp>
        <p:nvSpPr>
          <p:cNvPr id="43010" name="Zástupný symbol pro obsah 2"/>
          <p:cNvSpPr>
            <a:spLocks noGrp="1"/>
          </p:cNvSpPr>
          <p:nvPr>
            <p:ph idx="1"/>
          </p:nvPr>
        </p:nvSpPr>
        <p:spPr/>
        <p:txBody>
          <a:bodyPr/>
          <a:lstStyle/>
          <a:p>
            <a:pPr algn="ctr">
              <a:buFont typeface="Wingdings 2" pitchFamily="18" charset="2"/>
              <a:buNone/>
            </a:pPr>
            <a:endParaRPr lang="cs-CZ" sz="4000" smtClean="0"/>
          </a:p>
          <a:p>
            <a:pPr algn="ctr">
              <a:buFont typeface="Wingdings 2" pitchFamily="18" charset="2"/>
              <a:buNone/>
            </a:pPr>
            <a:r>
              <a:rPr lang="cs-CZ" sz="4000" smtClean="0"/>
              <a:t>Která jsem plodina?</a:t>
            </a:r>
          </a:p>
          <a:p>
            <a:pPr algn="ctr">
              <a:buFont typeface="Wingdings 2" pitchFamily="18" charset="2"/>
              <a:buNone/>
            </a:pPr>
            <a:r>
              <a:rPr lang="cs-CZ" sz="4000" smtClean="0"/>
              <a:t>Doplň obilninu do rčení: Byl bit jako…!</a:t>
            </a:r>
          </a:p>
        </p:txBody>
      </p:sp>
      <p:pic>
        <p:nvPicPr>
          <p:cNvPr id="43011"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524750" y="5157788"/>
            <a:ext cx="730250" cy="9953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5 000</a:t>
            </a:r>
            <a:endParaRPr lang="cs-CZ" sz="4400" dirty="0"/>
          </a:p>
        </p:txBody>
      </p:sp>
      <p:sp>
        <p:nvSpPr>
          <p:cNvPr id="44034" name="Zástupný symbol pro obsah 2"/>
          <p:cNvSpPr>
            <a:spLocks noGrp="1"/>
          </p:cNvSpPr>
          <p:nvPr>
            <p:ph idx="1"/>
          </p:nvPr>
        </p:nvSpPr>
        <p:spPr/>
        <p:txBody>
          <a:bodyPr/>
          <a:lstStyle/>
          <a:p>
            <a:pPr>
              <a:buFont typeface="Wingdings 2" pitchFamily="18" charset="2"/>
              <a:buNone/>
            </a:pPr>
            <a:endParaRPr lang="cs-CZ" sz="1100" smtClean="0"/>
          </a:p>
          <a:p>
            <a:pPr>
              <a:buFont typeface="Wingdings 2" pitchFamily="18" charset="2"/>
              <a:buNone/>
            </a:pPr>
            <a:endParaRPr lang="cs-CZ" sz="1200" smtClean="0"/>
          </a:p>
          <a:p>
            <a:pPr algn="ctr">
              <a:buFont typeface="Wingdings 2" pitchFamily="18" charset="2"/>
              <a:buNone/>
            </a:pPr>
            <a:r>
              <a:rPr lang="cs-CZ" sz="4000" smtClean="0">
                <a:solidFill>
                  <a:schemeClr val="tx1"/>
                </a:solidFill>
              </a:rPr>
              <a:t>Která jsem plodina?</a:t>
            </a:r>
          </a:p>
          <a:p>
            <a:pPr algn="ctr">
              <a:buFont typeface="Wingdings 2" pitchFamily="18" charset="2"/>
              <a:buNone/>
            </a:pPr>
            <a:r>
              <a:rPr lang="cs-CZ" sz="4000" smtClean="0">
                <a:solidFill>
                  <a:schemeClr val="tx1"/>
                </a:solidFill>
              </a:rPr>
              <a:t>Jedna obilnina pochází z daleké Číny.</a:t>
            </a:r>
          </a:p>
          <a:p>
            <a:pPr algn="ctr">
              <a:buFont typeface="Wingdings 2" pitchFamily="18" charset="2"/>
              <a:buNone/>
            </a:pPr>
            <a:r>
              <a:rPr lang="cs-CZ" sz="4000" smtClean="0">
                <a:solidFill>
                  <a:schemeClr val="tx1"/>
                </a:solidFill>
              </a:rPr>
              <a:t>Číňané ji dokonce jedí pouze hůlkami.</a:t>
            </a:r>
          </a:p>
        </p:txBody>
      </p:sp>
      <p:pic>
        <p:nvPicPr>
          <p:cNvPr id="44035"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5013325"/>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 1 000</a:t>
            </a:r>
            <a:endParaRPr lang="cs-CZ" sz="4400" b="1" dirty="0"/>
          </a:p>
        </p:txBody>
      </p:sp>
      <p:sp>
        <p:nvSpPr>
          <p:cNvPr id="45058" name="Zástupný symbol pro obsah 2"/>
          <p:cNvSpPr>
            <a:spLocks noGrp="1"/>
          </p:cNvSpPr>
          <p:nvPr>
            <p:ph idx="1"/>
          </p:nvPr>
        </p:nvSpPr>
        <p:spPr/>
        <p:txBody>
          <a:bodyPr/>
          <a:lstStyle/>
          <a:p>
            <a:pPr>
              <a:buFont typeface="Wingdings 2" pitchFamily="18" charset="2"/>
              <a:buNone/>
            </a:pPr>
            <a:endParaRPr lang="cs-CZ" sz="900" smtClean="0"/>
          </a:p>
          <a:p>
            <a:pPr algn="ctr">
              <a:buFont typeface="Wingdings 2" pitchFamily="18" charset="2"/>
              <a:buNone/>
            </a:pPr>
            <a:r>
              <a:rPr lang="cs-CZ" sz="4400" smtClean="0">
                <a:solidFill>
                  <a:schemeClr val="tx1"/>
                </a:solidFill>
              </a:rPr>
              <a:t>Která jsem plodina?</a:t>
            </a:r>
          </a:p>
          <a:p>
            <a:pPr algn="ctr">
              <a:buFont typeface="Wingdings 2" pitchFamily="18" charset="2"/>
              <a:buNone/>
            </a:pPr>
            <a:r>
              <a:rPr lang="cs-CZ" sz="4400" smtClean="0">
                <a:solidFill>
                  <a:schemeClr val="tx1"/>
                </a:solidFill>
              </a:rPr>
              <a:t>Přivezli mě sem z Ameriky. Mé plody</a:t>
            </a:r>
          </a:p>
          <a:p>
            <a:pPr algn="ctr">
              <a:buFont typeface="Wingdings 2" pitchFamily="18" charset="2"/>
              <a:buNone/>
            </a:pPr>
            <a:r>
              <a:rPr lang="cs-CZ" sz="4400" smtClean="0">
                <a:solidFill>
                  <a:schemeClr val="tx1"/>
                </a:solidFill>
              </a:rPr>
              <a:t>se skrývají pod zemí a jsem jedna z</a:t>
            </a:r>
          </a:p>
          <a:p>
            <a:pPr algn="ctr">
              <a:buFont typeface="Wingdings 2" pitchFamily="18" charset="2"/>
              <a:buNone/>
            </a:pPr>
            <a:r>
              <a:rPr lang="cs-CZ" sz="4400" smtClean="0">
                <a:solidFill>
                  <a:schemeClr val="tx1"/>
                </a:solidFill>
              </a:rPr>
              <a:t>oblíbených příloh k masu.</a:t>
            </a:r>
          </a:p>
        </p:txBody>
      </p:sp>
      <p:pic>
        <p:nvPicPr>
          <p:cNvPr id="45059"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 2 000</a:t>
            </a:r>
            <a:endParaRPr lang="cs-CZ" sz="4400" dirty="0"/>
          </a:p>
        </p:txBody>
      </p:sp>
      <p:sp>
        <p:nvSpPr>
          <p:cNvPr id="46082" name="Zástupný symbol pro obsah 2"/>
          <p:cNvSpPr>
            <a:spLocks noGrp="1"/>
          </p:cNvSpPr>
          <p:nvPr>
            <p:ph idx="1"/>
          </p:nvPr>
        </p:nvSpPr>
        <p:spPr/>
        <p:txBody>
          <a:bodyPr/>
          <a:lstStyle/>
          <a:p>
            <a:pPr>
              <a:buFont typeface="Wingdings 2" pitchFamily="18" charset="2"/>
              <a:buNone/>
            </a:pPr>
            <a:endParaRPr lang="cs-CZ" smtClean="0"/>
          </a:p>
          <a:p>
            <a:pPr>
              <a:buFont typeface="Wingdings 2" pitchFamily="18" charset="2"/>
              <a:buNone/>
            </a:pPr>
            <a:endParaRPr lang="cs-CZ" smtClean="0"/>
          </a:p>
          <a:p>
            <a:pPr>
              <a:buFont typeface="Wingdings 2" pitchFamily="18" charset="2"/>
              <a:buNone/>
            </a:pPr>
            <a:endParaRPr lang="cs-CZ" smtClean="0"/>
          </a:p>
        </p:txBody>
      </p:sp>
      <p:pic>
        <p:nvPicPr>
          <p:cNvPr id="46083" name="Picture 2" descr="C:\Users\raduška\AppData\Local\Microsoft\Windows\Temporary Internet Files\Content.IE5\UHKIV0L0\MC900379903[1].wmf"/>
          <p:cNvPicPr>
            <a:picLocks noChangeAspect="1" noChangeArrowheads="1"/>
          </p:cNvPicPr>
          <p:nvPr/>
        </p:nvPicPr>
        <p:blipFill>
          <a:blip r:embed="rId2"/>
          <a:srcRect/>
          <a:stretch>
            <a:fillRect/>
          </a:stretch>
        </p:blipFill>
        <p:spPr bwMode="auto">
          <a:xfrm>
            <a:off x="1908175" y="2420938"/>
            <a:ext cx="5497513" cy="2160587"/>
          </a:xfrm>
          <a:prstGeom prst="rect">
            <a:avLst/>
          </a:prstGeom>
          <a:noFill/>
          <a:ln w="9525">
            <a:noFill/>
            <a:miter lim="800000"/>
            <a:headEnd/>
            <a:tailEnd/>
          </a:ln>
        </p:spPr>
      </p:pic>
      <p:pic>
        <p:nvPicPr>
          <p:cNvPr id="46084"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3 000</a:t>
            </a:r>
            <a:endParaRPr lang="cs-CZ" sz="4400" dirty="0"/>
          </a:p>
        </p:txBody>
      </p:sp>
      <p:sp>
        <p:nvSpPr>
          <p:cNvPr id="47106" name="Zástupný symbol pro obsah 2"/>
          <p:cNvSpPr>
            <a:spLocks noGrp="1"/>
          </p:cNvSpPr>
          <p:nvPr>
            <p:ph idx="1"/>
          </p:nvPr>
        </p:nvSpPr>
        <p:spPr/>
        <p:txBody>
          <a:bodyPr/>
          <a:lstStyle/>
          <a:p>
            <a:pPr algn="ctr">
              <a:buFont typeface="Wingdings 2" pitchFamily="18" charset="2"/>
              <a:buNone/>
            </a:pPr>
            <a:endParaRPr lang="cs-CZ" sz="4400" smtClean="0">
              <a:solidFill>
                <a:schemeClr val="tx1"/>
              </a:solidFill>
            </a:endParaRPr>
          </a:p>
          <a:p>
            <a:pPr algn="ctr">
              <a:buFont typeface="Wingdings 2" pitchFamily="18" charset="2"/>
              <a:buNone/>
            </a:pPr>
            <a:r>
              <a:rPr lang="cs-CZ" sz="4400" smtClean="0">
                <a:solidFill>
                  <a:schemeClr val="tx1"/>
                </a:solidFill>
              </a:rPr>
              <a:t>Která jsem plodina?</a:t>
            </a:r>
          </a:p>
          <a:p>
            <a:pPr algn="ctr">
              <a:buFont typeface="Wingdings 2" pitchFamily="18" charset="2"/>
              <a:buNone/>
            </a:pPr>
            <a:r>
              <a:rPr lang="cs-CZ" sz="4400" smtClean="0">
                <a:solidFill>
                  <a:schemeClr val="tx1"/>
                </a:solidFill>
              </a:rPr>
              <a:t>Jsem plodina, která se otáčí celý</a:t>
            </a:r>
          </a:p>
          <a:p>
            <a:pPr algn="ctr">
              <a:buFont typeface="Wingdings 2" pitchFamily="18" charset="2"/>
              <a:buNone/>
            </a:pPr>
            <a:r>
              <a:rPr lang="cs-CZ" sz="4400" smtClean="0">
                <a:solidFill>
                  <a:schemeClr val="tx1"/>
                </a:solidFill>
              </a:rPr>
              <a:t>den za sluncem a musím říct, že se</a:t>
            </a:r>
          </a:p>
          <a:p>
            <a:pPr algn="ctr">
              <a:buFont typeface="Wingdings 2" pitchFamily="18" charset="2"/>
              <a:buNone/>
            </a:pPr>
            <a:r>
              <a:rPr lang="cs-CZ" sz="4400" smtClean="0">
                <a:solidFill>
                  <a:schemeClr val="tx1"/>
                </a:solidFill>
              </a:rPr>
              <a:t>mu i dost podobám.</a:t>
            </a:r>
          </a:p>
        </p:txBody>
      </p:sp>
      <p:pic>
        <p:nvPicPr>
          <p:cNvPr id="47107"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596188" y="5013325"/>
            <a:ext cx="731837"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 4 000</a:t>
            </a:r>
            <a:endParaRPr lang="cs-CZ" sz="4400" dirty="0"/>
          </a:p>
        </p:txBody>
      </p:sp>
      <p:sp>
        <p:nvSpPr>
          <p:cNvPr id="48130" name="Zástupný symbol pro obsah 2"/>
          <p:cNvSpPr>
            <a:spLocks noGrp="1"/>
          </p:cNvSpPr>
          <p:nvPr>
            <p:ph idx="1"/>
          </p:nvPr>
        </p:nvSpPr>
        <p:spPr>
          <a:xfrm>
            <a:off x="1447800" y="1600200"/>
            <a:ext cx="7239000" cy="4708525"/>
          </a:xfrm>
        </p:spPr>
        <p:txBody>
          <a:bodyPr/>
          <a:lstStyle/>
          <a:p>
            <a:pPr algn="ctr">
              <a:buFont typeface="Wingdings 2" pitchFamily="18" charset="2"/>
              <a:buNone/>
            </a:pPr>
            <a:endParaRPr lang="cs-CZ" sz="4000" smtClean="0"/>
          </a:p>
          <a:p>
            <a:pPr algn="ctr">
              <a:buFont typeface="Wingdings 2" pitchFamily="18" charset="2"/>
              <a:buNone/>
            </a:pPr>
            <a:r>
              <a:rPr lang="cs-CZ" sz="4000" smtClean="0"/>
              <a:t>Která jsem plodina?</a:t>
            </a:r>
          </a:p>
          <a:p>
            <a:pPr algn="ctr">
              <a:buFont typeface="Wingdings 2" pitchFamily="18" charset="2"/>
              <a:buNone/>
            </a:pPr>
            <a:r>
              <a:rPr lang="cs-CZ" sz="4000" smtClean="0"/>
              <a:t>Z jaké polní plodiny si krteček v</a:t>
            </a:r>
          </a:p>
          <a:p>
            <a:pPr algn="ctr">
              <a:buFont typeface="Wingdings 2" pitchFamily="18" charset="2"/>
              <a:buNone/>
            </a:pPr>
            <a:r>
              <a:rPr lang="cs-CZ" sz="4000" smtClean="0"/>
              <a:t>pohádce  nechal vyrobit kalhotky</a:t>
            </a:r>
          </a:p>
          <a:p>
            <a:pPr algn="ctr">
              <a:buFont typeface="Wingdings 2" pitchFamily="18" charset="2"/>
              <a:buNone/>
            </a:pPr>
            <a:r>
              <a:rPr lang="cs-CZ" sz="4000" smtClean="0"/>
              <a:t>s kapsami. </a:t>
            </a:r>
          </a:p>
        </p:txBody>
      </p:sp>
      <p:pic>
        <p:nvPicPr>
          <p:cNvPr id="48131"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451725" y="5300663"/>
            <a:ext cx="731838" cy="9953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5 000</a:t>
            </a:r>
            <a:endParaRPr lang="cs-CZ" sz="4400" dirty="0"/>
          </a:p>
        </p:txBody>
      </p:sp>
      <p:sp>
        <p:nvSpPr>
          <p:cNvPr id="49154" name="Zástupný symbol pro obsah 2"/>
          <p:cNvSpPr>
            <a:spLocks noGrp="1"/>
          </p:cNvSpPr>
          <p:nvPr>
            <p:ph idx="1"/>
          </p:nvPr>
        </p:nvSpPr>
        <p:spPr/>
        <p:txBody>
          <a:bodyPr/>
          <a:lstStyle/>
          <a:p>
            <a:pPr algn="ctr">
              <a:buFont typeface="Wingdings 2" pitchFamily="18" charset="2"/>
              <a:buNone/>
            </a:pPr>
            <a:endParaRPr lang="cs-CZ" sz="4000" smtClean="0"/>
          </a:p>
          <a:p>
            <a:pPr algn="ctr">
              <a:buFont typeface="Wingdings 2" pitchFamily="18" charset="2"/>
              <a:buNone/>
            </a:pPr>
            <a:r>
              <a:rPr lang="cs-CZ" sz="4000" smtClean="0"/>
              <a:t>Která jsem plodina?</a:t>
            </a:r>
          </a:p>
          <a:p>
            <a:pPr algn="ctr">
              <a:buFont typeface="Wingdings 2" pitchFamily="18" charset="2"/>
              <a:buNone/>
            </a:pPr>
            <a:r>
              <a:rPr lang="cs-CZ" sz="4000" smtClean="0"/>
              <a:t>Jsem malá zelená kulička a s rodinou</a:t>
            </a:r>
          </a:p>
          <a:p>
            <a:pPr algn="ctr">
              <a:buFont typeface="Wingdings 2" pitchFamily="18" charset="2"/>
              <a:buNone/>
            </a:pPr>
            <a:r>
              <a:rPr lang="cs-CZ" sz="4000" smtClean="0"/>
              <a:t>spíme ve společném spacáku.</a:t>
            </a:r>
          </a:p>
        </p:txBody>
      </p:sp>
      <p:pic>
        <p:nvPicPr>
          <p:cNvPr id="49155"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941888"/>
            <a:ext cx="731838" cy="9953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1 000</a:t>
            </a:r>
            <a:endParaRPr lang="cs-CZ" sz="4400" b="1" dirty="0"/>
          </a:p>
        </p:txBody>
      </p:sp>
      <p:sp>
        <p:nvSpPr>
          <p:cNvPr id="50178" name="Zástupný symbol pro obsah 2"/>
          <p:cNvSpPr>
            <a:spLocks noGrp="1"/>
          </p:cNvSpPr>
          <p:nvPr>
            <p:ph idx="1"/>
          </p:nvPr>
        </p:nvSpPr>
        <p:spPr/>
        <p:txBody>
          <a:bodyPr/>
          <a:lstStyle/>
          <a:p>
            <a:endParaRPr lang="cs-CZ" smtClean="0"/>
          </a:p>
          <a:p>
            <a:pPr algn="ctr">
              <a:buFont typeface="Wingdings 2" pitchFamily="18" charset="2"/>
              <a:buNone/>
            </a:pPr>
            <a:endParaRPr lang="cs-CZ" sz="4400" smtClean="0"/>
          </a:p>
          <a:p>
            <a:pPr algn="ctr">
              <a:buFont typeface="Wingdings 2" pitchFamily="18" charset="2"/>
              <a:buNone/>
            </a:pPr>
            <a:r>
              <a:rPr lang="cs-CZ" sz="4400" smtClean="0"/>
              <a:t>Děti běhaly po lese a sbíraly houby.</a:t>
            </a:r>
          </a:p>
        </p:txBody>
      </p:sp>
      <p:pic>
        <p:nvPicPr>
          <p:cNvPr id="50179"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2 000</a:t>
            </a:r>
            <a:endParaRPr lang="cs-CZ" sz="4400" dirty="0"/>
          </a:p>
        </p:txBody>
      </p:sp>
      <p:sp>
        <p:nvSpPr>
          <p:cNvPr id="51202"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endParaRPr lang="cs-CZ" sz="4400" smtClean="0">
              <a:solidFill>
                <a:schemeClr val="tx1"/>
              </a:solidFill>
            </a:endParaRPr>
          </a:p>
          <a:p>
            <a:pPr algn="ctr">
              <a:buFont typeface="Wingdings 2" pitchFamily="18" charset="2"/>
              <a:buNone/>
            </a:pPr>
            <a:r>
              <a:rPr lang="cs-CZ" sz="4400" smtClean="0">
                <a:solidFill>
                  <a:schemeClr val="tx1"/>
                </a:solidFill>
              </a:rPr>
              <a:t>Kuře parohy rozhodně nemá.</a:t>
            </a:r>
          </a:p>
        </p:txBody>
      </p:sp>
      <p:pic>
        <p:nvPicPr>
          <p:cNvPr id="51203"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3 000</a:t>
            </a:r>
            <a:endParaRPr lang="cs-CZ" sz="4400" dirty="0"/>
          </a:p>
        </p:txBody>
      </p:sp>
      <p:sp>
        <p:nvSpPr>
          <p:cNvPr id="3" name="Zástupný symbol pro obsah 2"/>
          <p:cNvSpPr>
            <a:spLocks noGrp="1"/>
          </p:cNvSpPr>
          <p:nvPr>
            <p:ph idx="1"/>
          </p:nvPr>
        </p:nvSpPr>
        <p:spPr/>
        <p:txBody>
          <a:bodyPr>
            <a:normAutofit/>
          </a:bodyPr>
          <a:lstStyle/>
          <a:p>
            <a:pPr fontAlgn="auto">
              <a:spcAft>
                <a:spcPts val="0"/>
              </a:spcAft>
              <a:buFont typeface="Wingdings 2"/>
              <a:buNone/>
              <a:defRPr/>
            </a:pPr>
            <a:endParaRPr lang="cs-CZ" dirty="0" smtClean="0"/>
          </a:p>
          <a:p>
            <a:pPr algn="ctr" fontAlgn="auto">
              <a:spcAft>
                <a:spcPts val="0"/>
              </a:spcAft>
              <a:buFont typeface="Wingdings 2"/>
              <a:buNone/>
              <a:defRPr/>
            </a:pPr>
            <a:endParaRPr lang="cs-CZ" sz="4400" dirty="0" smtClean="0"/>
          </a:p>
          <a:p>
            <a:pPr algn="ctr">
              <a:buClrTx/>
              <a:buSzTx/>
              <a:buFont typeface="Wingdings 2"/>
              <a:buNone/>
              <a:defRPr/>
            </a:pPr>
            <a:r>
              <a:rPr lang="cs-CZ" sz="4400" kern="0" dirty="0" err="1" smtClean="0"/>
              <a:t>Osmáci</a:t>
            </a:r>
            <a:r>
              <a:rPr lang="cs-CZ" sz="4400" kern="0" dirty="0" smtClean="0"/>
              <a:t> dnes dělali lekníny z papíru.</a:t>
            </a:r>
          </a:p>
        </p:txBody>
      </p:sp>
      <p:pic>
        <p:nvPicPr>
          <p:cNvPr id="52227"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4 000</a:t>
            </a:r>
            <a:endParaRPr lang="cs-CZ" sz="4400" dirty="0"/>
          </a:p>
        </p:txBody>
      </p:sp>
      <p:sp>
        <p:nvSpPr>
          <p:cNvPr id="53250" name="Zástupný symbol pro obsah 2"/>
          <p:cNvSpPr>
            <a:spLocks noGrp="1"/>
          </p:cNvSpPr>
          <p:nvPr>
            <p:ph idx="1"/>
          </p:nvPr>
        </p:nvSpPr>
        <p:spPr/>
        <p:txBody>
          <a:bodyPr/>
          <a:lstStyle/>
          <a:p>
            <a:endParaRPr lang="cs-CZ" smtClean="0"/>
          </a:p>
          <a:p>
            <a:pPr>
              <a:buFont typeface="Wingdings 2" pitchFamily="18" charset="2"/>
              <a:buNone/>
            </a:pPr>
            <a:endParaRPr lang="cs-CZ" smtClean="0"/>
          </a:p>
          <a:p>
            <a:pPr algn="ctr">
              <a:buFont typeface="Wingdings 2" pitchFamily="18" charset="2"/>
              <a:buNone/>
            </a:pPr>
            <a:r>
              <a:rPr lang="cs-CZ" sz="4400" smtClean="0"/>
              <a:t>Jedle nemají šišky směrem dolů.</a:t>
            </a:r>
          </a:p>
        </p:txBody>
      </p:sp>
      <p:pic>
        <p:nvPicPr>
          <p:cNvPr id="53251"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–5 000</a:t>
            </a:r>
            <a:endParaRPr lang="cs-CZ" sz="4400" dirty="0"/>
          </a:p>
        </p:txBody>
      </p:sp>
      <p:sp>
        <p:nvSpPr>
          <p:cNvPr id="54274" name="Zástupný symbol pro obsah 2"/>
          <p:cNvSpPr>
            <a:spLocks noGrp="1"/>
          </p:cNvSpPr>
          <p:nvPr>
            <p:ph idx="1"/>
          </p:nvPr>
        </p:nvSpPr>
        <p:spPr/>
        <p:txBody>
          <a:bodyPr/>
          <a:lstStyle/>
          <a:p>
            <a:pPr>
              <a:buFont typeface="Wingdings 2" pitchFamily="18" charset="2"/>
              <a:buNone/>
            </a:pPr>
            <a:endParaRPr lang="cs-CZ" smtClean="0"/>
          </a:p>
          <a:p>
            <a:pPr>
              <a:buFont typeface="Wingdings 2" pitchFamily="18" charset="2"/>
              <a:buNone/>
            </a:pPr>
            <a:endParaRPr lang="cs-CZ" smtClean="0"/>
          </a:p>
          <a:p>
            <a:pPr algn="ctr">
              <a:buFont typeface="Wingdings 2" pitchFamily="18" charset="2"/>
              <a:buNone/>
            </a:pPr>
            <a:r>
              <a:rPr lang="cs-CZ" sz="4400" smtClean="0"/>
              <a:t>V rozkvetlé zeleni najdete i uschlé lístky.</a:t>
            </a:r>
          </a:p>
        </p:txBody>
      </p:sp>
      <p:pic>
        <p:nvPicPr>
          <p:cNvPr id="54275"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a:srcRect/>
          <a:stretch>
            <a:fillRect/>
          </a:stretch>
        </p:blipFill>
        <p:spPr bwMode="auto">
          <a:xfrm>
            <a:off x="7667625" y="4724400"/>
            <a:ext cx="731838" cy="9953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1 000 - odpověď</a:t>
            </a:r>
            <a:endParaRPr lang="cs-CZ" sz="4400" b="1" dirty="0"/>
          </a:p>
        </p:txBody>
      </p:sp>
      <p:sp>
        <p:nvSpPr>
          <p:cNvPr id="55298" name="Zástupný symbol pro obsah 2"/>
          <p:cNvSpPr>
            <a:spLocks noGrp="1"/>
          </p:cNvSpPr>
          <p:nvPr>
            <p:ph idx="1"/>
          </p:nvPr>
        </p:nvSpPr>
        <p:spPr/>
        <p:txBody>
          <a:bodyPr/>
          <a:lstStyle/>
          <a:p>
            <a:pPr algn="ctr">
              <a:buFont typeface="Wingdings 2" pitchFamily="18" charset="2"/>
              <a:buNone/>
            </a:pPr>
            <a:endParaRPr lang="cs-CZ" smtClean="0"/>
          </a:p>
          <a:p>
            <a:pPr algn="ctr">
              <a:buFont typeface="Wingdings 2" pitchFamily="18" charset="2"/>
              <a:buNone/>
            </a:pPr>
            <a:endParaRPr lang="cs-CZ" smtClean="0"/>
          </a:p>
          <a:p>
            <a:pPr algn="ctr">
              <a:buFont typeface="Wingdings 2" pitchFamily="18" charset="2"/>
              <a:buNone/>
            </a:pPr>
            <a:r>
              <a:rPr lang="cs-CZ" sz="4400" smtClean="0">
                <a:solidFill>
                  <a:srgbClr val="FF0000"/>
                </a:solidFill>
              </a:rPr>
              <a:t>sklízí se obilí</a:t>
            </a:r>
          </a:p>
        </p:txBody>
      </p:sp>
      <p:pic>
        <p:nvPicPr>
          <p:cNvPr id="55299"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2 000 - odpověď</a:t>
            </a:r>
            <a:endParaRPr lang="cs-CZ" sz="4400" b="1" dirty="0"/>
          </a:p>
        </p:txBody>
      </p:sp>
      <p:sp>
        <p:nvSpPr>
          <p:cNvPr id="56322" name="Zástupný symbol pro obsah 2"/>
          <p:cNvSpPr>
            <a:spLocks noGrp="1"/>
          </p:cNvSpPr>
          <p:nvPr>
            <p:ph idx="1"/>
          </p:nvPr>
        </p:nvSpPr>
        <p:spPr/>
        <p:txBody>
          <a:bodyPr/>
          <a:lstStyle/>
          <a:p>
            <a:pPr algn="ctr">
              <a:buFont typeface="Wingdings 2" pitchFamily="18" charset="2"/>
              <a:buNone/>
            </a:pPr>
            <a:endParaRPr lang="cs-CZ" sz="4400" smtClean="0">
              <a:solidFill>
                <a:srgbClr val="FF0000"/>
              </a:solidFill>
            </a:endParaRPr>
          </a:p>
          <a:p>
            <a:endParaRPr lang="cs-CZ" sz="4400" smtClean="0">
              <a:solidFill>
                <a:srgbClr val="FF0000"/>
              </a:solidFill>
            </a:endParaRPr>
          </a:p>
          <a:p>
            <a:pPr algn="ctr">
              <a:buFont typeface="Wingdings 2" pitchFamily="18" charset="2"/>
              <a:buNone/>
            </a:pPr>
            <a:r>
              <a:rPr lang="cs-CZ" sz="4400" smtClean="0">
                <a:solidFill>
                  <a:srgbClr val="FF0000"/>
                </a:solidFill>
              </a:rPr>
              <a:t>kombajn</a:t>
            </a:r>
            <a:endParaRPr lang="cs-CZ" smtClean="0"/>
          </a:p>
        </p:txBody>
      </p:sp>
      <p:pic>
        <p:nvPicPr>
          <p:cNvPr id="56323"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667625" y="4292600"/>
            <a:ext cx="728663" cy="1604963"/>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3 000 - odpověď</a:t>
            </a:r>
            <a:endParaRPr lang="cs-CZ" sz="4400" dirty="0"/>
          </a:p>
        </p:txBody>
      </p:sp>
      <p:sp>
        <p:nvSpPr>
          <p:cNvPr id="57346" name="Zástupný symbol pro obsah 2"/>
          <p:cNvSpPr>
            <a:spLocks noGrp="1"/>
          </p:cNvSpPr>
          <p:nvPr>
            <p:ph idx="1"/>
          </p:nvPr>
        </p:nvSpPr>
        <p:spPr/>
        <p:txBody>
          <a:bodyPr/>
          <a:lstStyle/>
          <a:p>
            <a:endParaRPr lang="cs-CZ" smtClean="0"/>
          </a:p>
          <a:p>
            <a:endParaRPr lang="cs-CZ" smtClean="0"/>
          </a:p>
          <a:p>
            <a:pPr algn="ctr">
              <a:buFont typeface="Wingdings 2" pitchFamily="18" charset="2"/>
              <a:buNone/>
            </a:pPr>
            <a:r>
              <a:rPr lang="cs-CZ" sz="4000" smtClean="0">
                <a:solidFill>
                  <a:srgbClr val="FF0000"/>
                </a:solidFill>
              </a:rPr>
              <a:t>  okopaniny, obilniny, luskoviny, olejniny, pícniny, zelenina, průmyslové rostliny, jeteloviny</a:t>
            </a:r>
          </a:p>
        </p:txBody>
      </p:sp>
      <p:pic>
        <p:nvPicPr>
          <p:cNvPr id="57347"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667625" y="4221163"/>
            <a:ext cx="728663"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4 000 - odpověď</a:t>
            </a:r>
            <a:endParaRPr lang="cs-CZ" sz="4400" dirty="0"/>
          </a:p>
        </p:txBody>
      </p:sp>
      <p:sp>
        <p:nvSpPr>
          <p:cNvPr id="58370" name="Zástupný symbol pro obsah 2"/>
          <p:cNvSpPr>
            <a:spLocks noGrp="1"/>
          </p:cNvSpPr>
          <p:nvPr>
            <p:ph idx="1"/>
          </p:nvPr>
        </p:nvSpPr>
        <p:spPr/>
        <p:txBody>
          <a:bodyPr/>
          <a:lstStyle/>
          <a:p>
            <a:pPr>
              <a:buFont typeface="Wingdings 2" pitchFamily="18" charset="2"/>
              <a:buNone/>
            </a:pPr>
            <a:endParaRPr lang="cs-CZ" smtClean="0">
              <a:solidFill>
                <a:srgbClr val="FF0000"/>
              </a:solidFill>
            </a:endParaRPr>
          </a:p>
          <a:p>
            <a:pPr>
              <a:buFont typeface="Wingdings 2" pitchFamily="18" charset="2"/>
              <a:buNone/>
            </a:pPr>
            <a:endParaRPr lang="cs-CZ" smtClean="0">
              <a:solidFill>
                <a:srgbClr val="FF0000"/>
              </a:solidFill>
            </a:endParaRPr>
          </a:p>
          <a:p>
            <a:pPr>
              <a:buFont typeface="Wingdings 2" pitchFamily="18" charset="2"/>
              <a:buNone/>
            </a:pPr>
            <a:endParaRPr lang="cs-CZ" smtClean="0">
              <a:solidFill>
                <a:srgbClr val="FF0000"/>
              </a:solidFill>
            </a:endParaRPr>
          </a:p>
          <a:p>
            <a:pPr algn="ctr">
              <a:buFont typeface="Wingdings 2" pitchFamily="18" charset="2"/>
              <a:buNone/>
            </a:pPr>
            <a:r>
              <a:rPr lang="cs-CZ" sz="4000" smtClean="0">
                <a:solidFill>
                  <a:srgbClr val="FF0000"/>
                </a:solidFill>
              </a:rPr>
              <a:t>červenou</a:t>
            </a:r>
          </a:p>
        </p:txBody>
      </p:sp>
      <p:pic>
        <p:nvPicPr>
          <p:cNvPr id="58371"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Vše o poli – 5 000 - odpověď</a:t>
            </a:r>
            <a:endParaRPr lang="cs-CZ" sz="4400" dirty="0"/>
          </a:p>
        </p:txBody>
      </p:sp>
      <p:sp>
        <p:nvSpPr>
          <p:cNvPr id="59394" name="Zástupný symbol pro obsah 2"/>
          <p:cNvSpPr>
            <a:spLocks noGrp="1"/>
          </p:cNvSpPr>
          <p:nvPr>
            <p:ph idx="1"/>
          </p:nvPr>
        </p:nvSpPr>
        <p:spPr/>
        <p:txBody>
          <a:bodyPr/>
          <a:lstStyle/>
          <a:p>
            <a:pPr algn="ctr">
              <a:buFont typeface="Wingdings 2" pitchFamily="18" charset="2"/>
              <a:buNone/>
            </a:pPr>
            <a:r>
              <a:rPr lang="cs-CZ" smtClean="0">
                <a:solidFill>
                  <a:srgbClr val="FF0000"/>
                </a:solidFill>
              </a:rPr>
              <a:t>   </a:t>
            </a:r>
          </a:p>
          <a:p>
            <a:pPr algn="ctr">
              <a:buFont typeface="Wingdings 2" pitchFamily="18" charset="2"/>
              <a:buNone/>
            </a:pPr>
            <a:endParaRPr lang="cs-CZ" sz="4400" smtClean="0">
              <a:solidFill>
                <a:srgbClr val="FF0000"/>
              </a:solidFill>
            </a:endParaRPr>
          </a:p>
          <a:p>
            <a:pPr algn="ctr">
              <a:buFont typeface="Wingdings 2" pitchFamily="18" charset="2"/>
              <a:buNone/>
            </a:pPr>
            <a:r>
              <a:rPr lang="cs-CZ" sz="4000" smtClean="0">
                <a:solidFill>
                  <a:srgbClr val="FF0000"/>
                </a:solidFill>
              </a:rPr>
              <a:t>Nejvíce rozšířené jsou obiloviny, hned poté je řepka olejka.</a:t>
            </a:r>
          </a:p>
          <a:p>
            <a:pPr>
              <a:buFont typeface="Wingdings 2" pitchFamily="18" charset="2"/>
              <a:buNone/>
            </a:pPr>
            <a:endParaRPr lang="cs-CZ" smtClean="0"/>
          </a:p>
        </p:txBody>
      </p:sp>
      <p:pic>
        <p:nvPicPr>
          <p:cNvPr id="59395"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524750" y="4652963"/>
            <a:ext cx="728663"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1 000 - odpověď</a:t>
            </a:r>
            <a:endParaRPr lang="cs-CZ" sz="4400" b="1" dirty="0"/>
          </a:p>
        </p:txBody>
      </p:sp>
      <p:sp>
        <p:nvSpPr>
          <p:cNvPr id="60418" name="Zástupný symbol pro obsah 2"/>
          <p:cNvSpPr>
            <a:spLocks noGrp="1"/>
          </p:cNvSpPr>
          <p:nvPr>
            <p:ph idx="1"/>
          </p:nvPr>
        </p:nvSpPr>
        <p:spPr/>
        <p:txBody>
          <a:bodyPr/>
          <a:lstStyle/>
          <a:p>
            <a:pPr>
              <a:buFont typeface="Wingdings 2" pitchFamily="18" charset="2"/>
              <a:buNone/>
            </a:pPr>
            <a:endParaRPr lang="cs-CZ" smtClean="0">
              <a:solidFill>
                <a:srgbClr val="FF0000"/>
              </a:solidFill>
            </a:endParaRPr>
          </a:p>
          <a:p>
            <a:pPr>
              <a:buFont typeface="Wingdings 2" pitchFamily="18" charset="2"/>
              <a:buNone/>
            </a:pPr>
            <a:endParaRPr lang="cs-CZ" smtClean="0">
              <a:solidFill>
                <a:srgbClr val="FF0000"/>
              </a:solidFill>
            </a:endParaRPr>
          </a:p>
          <a:p>
            <a:pPr algn="ctr">
              <a:buFont typeface="Wingdings 2" pitchFamily="18" charset="2"/>
              <a:buNone/>
            </a:pPr>
            <a:r>
              <a:rPr lang="cs-CZ" sz="4000" smtClean="0">
                <a:solidFill>
                  <a:srgbClr val="FF0000"/>
                </a:solidFill>
              </a:rPr>
              <a:t>zajíc polní</a:t>
            </a:r>
          </a:p>
          <a:p>
            <a:pPr algn="ctr">
              <a:buFont typeface="Wingdings 2" pitchFamily="18" charset="2"/>
              <a:buNone/>
            </a:pPr>
            <a:endParaRPr lang="cs-CZ" smtClean="0">
              <a:solidFill>
                <a:srgbClr val="FF0000"/>
              </a:solidFill>
            </a:endParaRPr>
          </a:p>
        </p:txBody>
      </p:sp>
      <p:pic>
        <p:nvPicPr>
          <p:cNvPr id="60419"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0420" name="Picture 2" descr="C:\Users\raduška\AppData\Local\Microsoft\Windows\Temporary Internet Files\Content.IE5\LHLUUK0X\MC900441409[1].wmf"/>
          <p:cNvPicPr>
            <a:picLocks noChangeAspect="1" noChangeArrowheads="1"/>
          </p:cNvPicPr>
          <p:nvPr/>
        </p:nvPicPr>
        <p:blipFill>
          <a:blip r:embed="rId4"/>
          <a:srcRect/>
          <a:stretch>
            <a:fillRect/>
          </a:stretch>
        </p:blipFill>
        <p:spPr bwMode="auto">
          <a:xfrm>
            <a:off x="3708400" y="3644900"/>
            <a:ext cx="1812925" cy="1022350"/>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2 000 - odpověď</a:t>
            </a:r>
            <a:endParaRPr lang="cs-CZ" sz="4400" dirty="0"/>
          </a:p>
        </p:txBody>
      </p:sp>
      <p:sp>
        <p:nvSpPr>
          <p:cNvPr id="61442" name="Zástupný symbol pro obsah 2"/>
          <p:cNvSpPr>
            <a:spLocks noGrp="1"/>
          </p:cNvSpPr>
          <p:nvPr>
            <p:ph idx="1"/>
          </p:nvPr>
        </p:nvSpPr>
        <p:spPr/>
        <p:txBody>
          <a:bodyPr/>
          <a:lstStyle/>
          <a:p>
            <a:pPr>
              <a:buFont typeface="Wingdings 2" pitchFamily="18" charset="2"/>
              <a:buNone/>
            </a:pPr>
            <a:endParaRPr lang="cs-CZ" smtClean="0">
              <a:solidFill>
                <a:srgbClr val="FF0000"/>
              </a:solidFill>
            </a:endParaRPr>
          </a:p>
          <a:p>
            <a:pPr algn="ctr">
              <a:buFont typeface="Wingdings 2" pitchFamily="18" charset="2"/>
              <a:buNone/>
            </a:pPr>
            <a:r>
              <a:rPr lang="cs-CZ" sz="4000" smtClean="0">
                <a:solidFill>
                  <a:srgbClr val="FF0000"/>
                </a:solidFill>
              </a:rPr>
              <a:t>hraboš polní</a:t>
            </a:r>
            <a:endParaRPr lang="cs-CZ" sz="4000" smtClean="0"/>
          </a:p>
          <a:p>
            <a:pPr>
              <a:buFont typeface="Wingdings 2" pitchFamily="18" charset="2"/>
              <a:buNone/>
            </a:pPr>
            <a:endParaRPr lang="cs-CZ" smtClean="0"/>
          </a:p>
          <a:p>
            <a:pPr>
              <a:buFont typeface="Wingdings 2" pitchFamily="18" charset="2"/>
              <a:buNone/>
            </a:pPr>
            <a:endParaRPr lang="cs-CZ" smtClean="0"/>
          </a:p>
          <a:p>
            <a:pPr>
              <a:buFont typeface="Wingdings 2" pitchFamily="18" charset="2"/>
              <a:buNone/>
            </a:pPr>
            <a:endParaRPr lang="cs-CZ" smtClean="0"/>
          </a:p>
        </p:txBody>
      </p:sp>
      <p:pic>
        <p:nvPicPr>
          <p:cNvPr id="61443"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1444" name="Picture 2" descr="hraboš polní, Microtus arvalis"/>
          <p:cNvPicPr>
            <a:picLocks noChangeAspect="1" noChangeArrowheads="1"/>
          </p:cNvPicPr>
          <p:nvPr/>
        </p:nvPicPr>
        <p:blipFill>
          <a:blip r:embed="rId4"/>
          <a:srcRect/>
          <a:stretch>
            <a:fillRect/>
          </a:stretch>
        </p:blipFill>
        <p:spPr bwMode="auto">
          <a:xfrm>
            <a:off x="3419475" y="3284538"/>
            <a:ext cx="2457450" cy="2028825"/>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3 000 - odpověď</a:t>
            </a:r>
            <a:endParaRPr lang="cs-CZ" sz="4400" dirty="0"/>
          </a:p>
        </p:txBody>
      </p:sp>
      <p:sp>
        <p:nvSpPr>
          <p:cNvPr id="62466" name="Zástupný symbol pro obsah 2"/>
          <p:cNvSpPr>
            <a:spLocks noGrp="1"/>
          </p:cNvSpPr>
          <p:nvPr>
            <p:ph idx="1"/>
          </p:nvPr>
        </p:nvSpPr>
        <p:spPr/>
        <p:txBody>
          <a:bodyPr/>
          <a:lstStyle/>
          <a:p>
            <a:pPr>
              <a:buFont typeface="Wingdings 2" pitchFamily="18" charset="2"/>
              <a:buNone/>
            </a:pPr>
            <a:endParaRPr lang="cs-CZ" smtClean="0">
              <a:solidFill>
                <a:srgbClr val="FF0000"/>
              </a:solidFill>
            </a:endParaRPr>
          </a:p>
          <a:p>
            <a:pPr algn="ctr">
              <a:buFont typeface="Wingdings 2" pitchFamily="18" charset="2"/>
              <a:buNone/>
            </a:pPr>
            <a:r>
              <a:rPr lang="cs-CZ" sz="4000" smtClean="0">
                <a:solidFill>
                  <a:srgbClr val="FF0000"/>
                </a:solidFill>
              </a:rPr>
              <a:t>bažant obecný</a:t>
            </a:r>
          </a:p>
          <a:p>
            <a:pPr algn="ctr">
              <a:buFont typeface="Wingdings 2" pitchFamily="18" charset="2"/>
              <a:buNone/>
            </a:pPr>
            <a:endParaRPr lang="cs-CZ" sz="3600" smtClean="0">
              <a:solidFill>
                <a:srgbClr val="FF0000"/>
              </a:solidFill>
            </a:endParaRPr>
          </a:p>
          <a:p>
            <a:endParaRPr lang="cs-CZ" smtClean="0"/>
          </a:p>
        </p:txBody>
      </p:sp>
      <p:pic>
        <p:nvPicPr>
          <p:cNvPr id="62467"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2468" name="Picture 1" descr="C:\Users\raduška\AppData\Local\Microsoft\Windows\Temporary Internet Files\Content.IE5\UZGRSR3G\MC900030487[1].wmf"/>
          <p:cNvPicPr>
            <a:picLocks noChangeAspect="1" noChangeArrowheads="1"/>
          </p:cNvPicPr>
          <p:nvPr/>
        </p:nvPicPr>
        <p:blipFill>
          <a:blip r:embed="rId4"/>
          <a:srcRect/>
          <a:stretch>
            <a:fillRect/>
          </a:stretch>
        </p:blipFill>
        <p:spPr bwMode="auto">
          <a:xfrm>
            <a:off x="3059113" y="3357563"/>
            <a:ext cx="326231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Živočichové – 5 000 - odpověď</a:t>
            </a:r>
            <a:endParaRPr lang="cs-CZ" sz="4400" dirty="0"/>
          </a:p>
        </p:txBody>
      </p:sp>
      <p:sp>
        <p:nvSpPr>
          <p:cNvPr id="63490" name="Zástupný symbol pro obsah 2"/>
          <p:cNvSpPr>
            <a:spLocks noGrp="1"/>
          </p:cNvSpPr>
          <p:nvPr>
            <p:ph idx="1"/>
          </p:nvPr>
        </p:nvSpPr>
        <p:spPr/>
        <p:txBody>
          <a:bodyPr/>
          <a:lstStyle/>
          <a:p>
            <a:pPr algn="ctr">
              <a:buFont typeface="Wingdings 2" pitchFamily="18" charset="2"/>
              <a:buNone/>
            </a:pPr>
            <a:endParaRPr lang="cs-CZ" smtClean="0">
              <a:solidFill>
                <a:srgbClr val="FF0000"/>
              </a:solidFill>
            </a:endParaRPr>
          </a:p>
          <a:p>
            <a:pPr algn="ctr">
              <a:buFont typeface="Wingdings 2" pitchFamily="18" charset="2"/>
              <a:buNone/>
            </a:pPr>
            <a:r>
              <a:rPr lang="cs-CZ" sz="4400" smtClean="0">
                <a:solidFill>
                  <a:srgbClr val="FF0000"/>
                </a:solidFill>
              </a:rPr>
              <a:t>poštolka obecná</a:t>
            </a:r>
          </a:p>
          <a:p>
            <a:pPr algn="ctr">
              <a:buFont typeface="Wingdings 2" pitchFamily="18" charset="2"/>
              <a:buNone/>
            </a:pPr>
            <a:endParaRPr lang="cs-CZ" sz="4400" smtClean="0">
              <a:solidFill>
                <a:srgbClr val="FF0000"/>
              </a:solidFill>
            </a:endParaRPr>
          </a:p>
          <a:p>
            <a:pPr>
              <a:buFont typeface="Wingdings 2" pitchFamily="18" charset="2"/>
              <a:buNone/>
            </a:pPr>
            <a:endParaRPr lang="cs-CZ" smtClean="0"/>
          </a:p>
        </p:txBody>
      </p:sp>
      <p:pic>
        <p:nvPicPr>
          <p:cNvPr id="63491"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3492" name="Picture 2" descr="Poštolka pestrá (Falco sparverius)"/>
          <p:cNvPicPr>
            <a:picLocks noChangeAspect="1" noChangeArrowheads="1"/>
          </p:cNvPicPr>
          <p:nvPr/>
        </p:nvPicPr>
        <p:blipFill>
          <a:blip r:embed="rId4"/>
          <a:srcRect/>
          <a:stretch>
            <a:fillRect/>
          </a:stretch>
        </p:blipFill>
        <p:spPr bwMode="auto">
          <a:xfrm>
            <a:off x="3779838" y="3068638"/>
            <a:ext cx="1905000" cy="2905125"/>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1 000 - odpověď</a:t>
            </a:r>
            <a:endParaRPr lang="cs-CZ" sz="4400" dirty="0"/>
          </a:p>
        </p:txBody>
      </p:sp>
      <p:sp>
        <p:nvSpPr>
          <p:cNvPr id="64514" name="Zástupný symbol pro obsah 2"/>
          <p:cNvSpPr>
            <a:spLocks noGrp="1"/>
          </p:cNvSpPr>
          <p:nvPr>
            <p:ph idx="1"/>
          </p:nvPr>
        </p:nvSpPr>
        <p:spPr/>
        <p:txBody>
          <a:bodyPr/>
          <a:lstStyle/>
          <a:p>
            <a:pPr algn="ctr">
              <a:buFont typeface="Wingdings 2" pitchFamily="18" charset="2"/>
              <a:buNone/>
            </a:pPr>
            <a:endParaRPr lang="cs-CZ" sz="4400" smtClean="0">
              <a:solidFill>
                <a:srgbClr val="FF0000"/>
              </a:solidFill>
            </a:endParaRPr>
          </a:p>
          <a:p>
            <a:pPr algn="ctr">
              <a:buFont typeface="Wingdings 2" pitchFamily="18" charset="2"/>
              <a:buNone/>
            </a:pPr>
            <a:r>
              <a:rPr lang="cs-CZ" sz="4400" smtClean="0">
                <a:solidFill>
                  <a:srgbClr val="FF0000"/>
                </a:solidFill>
              </a:rPr>
              <a:t>…když já jim dám ovsa.</a:t>
            </a:r>
            <a:endParaRPr lang="cs-CZ" sz="4400" smtClean="0"/>
          </a:p>
          <a:p>
            <a:pPr>
              <a:buFont typeface="Wingdings 2" pitchFamily="18" charset="2"/>
              <a:buNone/>
            </a:pPr>
            <a:endParaRPr lang="cs-CZ" smtClean="0"/>
          </a:p>
          <a:p>
            <a:pPr>
              <a:buFont typeface="Wingdings 2" pitchFamily="18" charset="2"/>
              <a:buNone/>
            </a:pPr>
            <a:endParaRPr lang="cs-CZ" smtClean="0"/>
          </a:p>
        </p:txBody>
      </p:sp>
      <p:pic>
        <p:nvPicPr>
          <p:cNvPr id="64515"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4516" name="Picture 2" descr="Soubor:Avena-sativa.jpg"/>
          <p:cNvPicPr>
            <a:picLocks noChangeAspect="1" noChangeArrowheads="1"/>
          </p:cNvPicPr>
          <p:nvPr/>
        </p:nvPicPr>
        <p:blipFill>
          <a:blip r:embed="rId4"/>
          <a:srcRect/>
          <a:stretch>
            <a:fillRect/>
          </a:stretch>
        </p:blipFill>
        <p:spPr bwMode="auto">
          <a:xfrm>
            <a:off x="3635375" y="3644900"/>
            <a:ext cx="2160588" cy="1620838"/>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260648"/>
            <a:ext cx="7520880" cy="1143000"/>
          </a:xfrm>
        </p:spPr>
        <p:txBody>
          <a:bodyPr>
            <a:noAutofit/>
          </a:bodyPr>
          <a:lstStyle/>
          <a:p>
            <a:pPr fontAlgn="auto">
              <a:spcAft>
                <a:spcPts val="0"/>
              </a:spcAft>
              <a:defRPr/>
            </a:pPr>
            <a:r>
              <a:rPr lang="cs-CZ" sz="4400" b="1" dirty="0" smtClean="0"/>
              <a:t>Obilniny– 2 000 - odpověď</a:t>
            </a:r>
            <a:endParaRPr lang="cs-CZ" sz="4400" dirty="0"/>
          </a:p>
        </p:txBody>
      </p:sp>
      <p:sp>
        <p:nvSpPr>
          <p:cNvPr id="65538"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r>
              <a:rPr lang="cs-CZ" sz="4400" smtClean="0">
                <a:solidFill>
                  <a:srgbClr val="FF0000"/>
                </a:solidFill>
              </a:rPr>
              <a:t>kukuřice setá</a:t>
            </a:r>
            <a:endParaRPr lang="cs-CZ" sz="4400" smtClean="0"/>
          </a:p>
        </p:txBody>
      </p:sp>
      <p:pic>
        <p:nvPicPr>
          <p:cNvPr id="65539"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5540" name="Picture 1" descr="C:\Users\raduška\AppData\Local\Microsoft\Windows\Temporary Internet Files\Content.IE5\G3IQ5ABL\MC900334788[2].wmf"/>
          <p:cNvPicPr>
            <a:picLocks noChangeAspect="1" noChangeArrowheads="1"/>
          </p:cNvPicPr>
          <p:nvPr/>
        </p:nvPicPr>
        <p:blipFill>
          <a:blip r:embed="rId4"/>
          <a:srcRect/>
          <a:stretch>
            <a:fillRect/>
          </a:stretch>
        </p:blipFill>
        <p:spPr bwMode="auto">
          <a:xfrm>
            <a:off x="4067175" y="3068638"/>
            <a:ext cx="1152525" cy="2393950"/>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4 000 - odpověď</a:t>
            </a:r>
            <a:endParaRPr lang="cs-CZ" sz="4400" dirty="0"/>
          </a:p>
        </p:txBody>
      </p:sp>
      <p:sp>
        <p:nvSpPr>
          <p:cNvPr id="66562" name="Zástupný symbol pro obsah 2"/>
          <p:cNvSpPr>
            <a:spLocks noGrp="1"/>
          </p:cNvSpPr>
          <p:nvPr>
            <p:ph idx="1"/>
          </p:nvPr>
        </p:nvSpPr>
        <p:spPr/>
        <p:txBody>
          <a:bodyPr/>
          <a:lstStyle/>
          <a:p>
            <a:pPr algn="ctr">
              <a:buFont typeface="Wingdings 2" pitchFamily="18" charset="2"/>
              <a:buNone/>
            </a:pPr>
            <a:endParaRPr lang="cs-CZ" smtClean="0">
              <a:solidFill>
                <a:srgbClr val="FF0000"/>
              </a:solidFill>
            </a:endParaRPr>
          </a:p>
          <a:p>
            <a:pPr algn="ctr">
              <a:buFont typeface="Wingdings 2" pitchFamily="18" charset="2"/>
              <a:buNone/>
            </a:pPr>
            <a:r>
              <a:rPr lang="cs-CZ" sz="4400" smtClean="0">
                <a:solidFill>
                  <a:srgbClr val="FF0000"/>
                </a:solidFill>
              </a:rPr>
              <a:t>žito seté</a:t>
            </a:r>
          </a:p>
          <a:p>
            <a:pPr algn="ctr">
              <a:buFont typeface="Wingdings 2" pitchFamily="18" charset="2"/>
              <a:buNone/>
            </a:pPr>
            <a:endParaRPr lang="cs-CZ" sz="4400" smtClean="0"/>
          </a:p>
        </p:txBody>
      </p:sp>
      <p:pic>
        <p:nvPicPr>
          <p:cNvPr id="66563"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6564" name="Picture 2" descr="Soubor:Wild rye.jpg"/>
          <p:cNvPicPr>
            <a:picLocks noChangeAspect="1" noChangeArrowheads="1"/>
          </p:cNvPicPr>
          <p:nvPr/>
        </p:nvPicPr>
        <p:blipFill>
          <a:blip r:embed="rId4"/>
          <a:srcRect/>
          <a:stretch>
            <a:fillRect/>
          </a:stretch>
        </p:blipFill>
        <p:spPr bwMode="auto">
          <a:xfrm>
            <a:off x="3563938" y="3284538"/>
            <a:ext cx="2303462" cy="1538287"/>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obilniny– 5 000 - odpověď</a:t>
            </a:r>
            <a:endParaRPr lang="cs-CZ" sz="4400" dirty="0"/>
          </a:p>
        </p:txBody>
      </p:sp>
      <p:sp>
        <p:nvSpPr>
          <p:cNvPr id="67586" name="Zástupný symbol pro obsah 2"/>
          <p:cNvSpPr>
            <a:spLocks noGrp="1"/>
          </p:cNvSpPr>
          <p:nvPr>
            <p:ph idx="1"/>
          </p:nvPr>
        </p:nvSpPr>
        <p:spPr/>
        <p:txBody>
          <a:bodyPr/>
          <a:lstStyle/>
          <a:p>
            <a:pPr algn="ctr">
              <a:buFont typeface="Wingdings 2" pitchFamily="18" charset="2"/>
              <a:buNone/>
            </a:pPr>
            <a:endParaRPr lang="cs-CZ" smtClean="0">
              <a:solidFill>
                <a:srgbClr val="FF0000"/>
              </a:solidFill>
            </a:endParaRPr>
          </a:p>
          <a:p>
            <a:pPr algn="ctr">
              <a:buFont typeface="Wingdings 2" pitchFamily="18" charset="2"/>
              <a:buNone/>
            </a:pPr>
            <a:r>
              <a:rPr lang="cs-CZ" sz="4400" smtClean="0">
                <a:solidFill>
                  <a:srgbClr val="FF0000"/>
                </a:solidFill>
              </a:rPr>
              <a:t>rýže</a:t>
            </a:r>
          </a:p>
          <a:p>
            <a:pPr algn="ctr">
              <a:buFont typeface="Wingdings 2" pitchFamily="18" charset="2"/>
              <a:buNone/>
            </a:pPr>
            <a:endParaRPr lang="cs-CZ" sz="4400" smtClean="0">
              <a:solidFill>
                <a:srgbClr val="FF0000"/>
              </a:solidFill>
            </a:endParaRPr>
          </a:p>
          <a:p>
            <a:pPr algn="ctr">
              <a:buFont typeface="Wingdings 2" pitchFamily="18" charset="2"/>
              <a:buNone/>
            </a:pPr>
            <a:endParaRPr lang="cs-CZ" sz="4400" smtClean="0">
              <a:solidFill>
                <a:srgbClr val="FF0000"/>
              </a:solidFill>
            </a:endParaRPr>
          </a:p>
          <a:p>
            <a:pPr algn="ctr">
              <a:buFont typeface="Wingdings 2" pitchFamily="18" charset="2"/>
              <a:buNone/>
            </a:pPr>
            <a:endParaRPr lang="cs-CZ" smtClean="0"/>
          </a:p>
        </p:txBody>
      </p:sp>
      <p:pic>
        <p:nvPicPr>
          <p:cNvPr id="67587"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7588" name="Picture 1" descr="C:\Users\raduška\AppData\Local\Microsoft\Windows\Temporary Internet Files\Content.IE5\LHLUUK0X\MC900348977[1].wmf"/>
          <p:cNvPicPr>
            <a:picLocks noChangeAspect="1" noChangeArrowheads="1"/>
          </p:cNvPicPr>
          <p:nvPr/>
        </p:nvPicPr>
        <p:blipFill>
          <a:blip r:embed="rId4"/>
          <a:srcRect/>
          <a:stretch>
            <a:fillRect/>
          </a:stretch>
        </p:blipFill>
        <p:spPr bwMode="auto">
          <a:xfrm>
            <a:off x="3563938" y="3213100"/>
            <a:ext cx="1847850" cy="1473200"/>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1 000 - odpověď</a:t>
            </a:r>
            <a:endParaRPr lang="cs-CZ" sz="4400" b="1" dirty="0"/>
          </a:p>
        </p:txBody>
      </p:sp>
      <p:sp>
        <p:nvSpPr>
          <p:cNvPr id="68610" name="Zástupný symbol pro obsah 2"/>
          <p:cNvSpPr>
            <a:spLocks noGrp="1"/>
          </p:cNvSpPr>
          <p:nvPr>
            <p:ph idx="1"/>
          </p:nvPr>
        </p:nvSpPr>
        <p:spPr/>
        <p:txBody>
          <a:bodyPr/>
          <a:lstStyle/>
          <a:p>
            <a:pPr algn="ctr">
              <a:buFont typeface="Wingdings 2" pitchFamily="18" charset="2"/>
              <a:buNone/>
            </a:pPr>
            <a:endParaRPr lang="cs-CZ" smtClean="0">
              <a:solidFill>
                <a:srgbClr val="FF0000"/>
              </a:solidFill>
            </a:endParaRPr>
          </a:p>
          <a:p>
            <a:pPr algn="ctr">
              <a:buFont typeface="Wingdings 2" pitchFamily="18" charset="2"/>
              <a:buNone/>
            </a:pPr>
            <a:r>
              <a:rPr lang="cs-CZ" sz="4400" smtClean="0">
                <a:solidFill>
                  <a:srgbClr val="FF0000"/>
                </a:solidFill>
              </a:rPr>
              <a:t>lilek brambor</a:t>
            </a:r>
            <a:endParaRPr lang="cs-CZ" sz="4400" smtClean="0"/>
          </a:p>
          <a:p>
            <a:pPr>
              <a:buFont typeface="Wingdings 2" pitchFamily="18" charset="2"/>
              <a:buNone/>
            </a:pPr>
            <a:endParaRPr lang="cs-CZ" smtClean="0"/>
          </a:p>
        </p:txBody>
      </p:sp>
      <p:pic>
        <p:nvPicPr>
          <p:cNvPr id="68611"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8612" name="Picture 2" descr="C:\Users\raduška\AppData\Local\Microsoft\Windows\Temporary Internet Files\Content.IE5\ELEEDQVY\MC900331282[2].wmf"/>
          <p:cNvPicPr>
            <a:picLocks noChangeAspect="1" noChangeArrowheads="1"/>
          </p:cNvPicPr>
          <p:nvPr/>
        </p:nvPicPr>
        <p:blipFill>
          <a:blip r:embed="rId4"/>
          <a:srcRect/>
          <a:stretch>
            <a:fillRect/>
          </a:stretch>
        </p:blipFill>
        <p:spPr bwMode="auto">
          <a:xfrm>
            <a:off x="3851275" y="3284538"/>
            <a:ext cx="1795463" cy="1425575"/>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 3 000 - odpověď</a:t>
            </a:r>
            <a:endParaRPr lang="cs-CZ" sz="4400" dirty="0"/>
          </a:p>
        </p:txBody>
      </p:sp>
      <p:sp>
        <p:nvSpPr>
          <p:cNvPr id="69634"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r>
              <a:rPr lang="cs-CZ" sz="4400" smtClean="0">
                <a:solidFill>
                  <a:srgbClr val="FF0000"/>
                </a:solidFill>
              </a:rPr>
              <a:t>slunečnice roční</a:t>
            </a:r>
          </a:p>
          <a:p>
            <a:pPr algn="ctr">
              <a:buFont typeface="Wingdings 2" pitchFamily="18" charset="2"/>
              <a:buNone/>
            </a:pPr>
            <a:endParaRPr lang="cs-CZ" sz="4400" smtClean="0">
              <a:solidFill>
                <a:srgbClr val="FF0000"/>
              </a:solidFill>
            </a:endParaRPr>
          </a:p>
        </p:txBody>
      </p:sp>
      <p:pic>
        <p:nvPicPr>
          <p:cNvPr id="69635"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69636" name="Picture 1" descr="C:\Users\raduška\AppData\Local\Microsoft\Windows\Temporary Internet Files\Content.IE5\WUUAUPBZ\MP900400387[1].jpg"/>
          <p:cNvPicPr>
            <a:picLocks noChangeAspect="1" noChangeArrowheads="1"/>
          </p:cNvPicPr>
          <p:nvPr/>
        </p:nvPicPr>
        <p:blipFill>
          <a:blip r:embed="rId4"/>
          <a:srcRect/>
          <a:stretch>
            <a:fillRect/>
          </a:stretch>
        </p:blipFill>
        <p:spPr bwMode="auto">
          <a:xfrm>
            <a:off x="2700338" y="3141663"/>
            <a:ext cx="3900487" cy="2598737"/>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plodiny– 4 000 - odpověď</a:t>
            </a:r>
            <a:endParaRPr lang="cs-CZ" sz="4400" dirty="0"/>
          </a:p>
        </p:txBody>
      </p:sp>
      <p:sp>
        <p:nvSpPr>
          <p:cNvPr id="70658" name="Zástupný symbol pro obsah 2"/>
          <p:cNvSpPr>
            <a:spLocks noGrp="1"/>
          </p:cNvSpPr>
          <p:nvPr>
            <p:ph idx="1"/>
          </p:nvPr>
        </p:nvSpPr>
        <p:spPr/>
        <p:txBody>
          <a:bodyPr/>
          <a:lstStyle/>
          <a:p>
            <a:pPr algn="ctr">
              <a:buFont typeface="Wingdings 2" pitchFamily="18" charset="2"/>
              <a:buNone/>
            </a:pPr>
            <a:endParaRPr lang="cs-CZ" smtClean="0">
              <a:solidFill>
                <a:srgbClr val="FF0000"/>
              </a:solidFill>
            </a:endParaRPr>
          </a:p>
          <a:p>
            <a:pPr algn="ctr">
              <a:buFont typeface="Wingdings 2" pitchFamily="18" charset="2"/>
              <a:buNone/>
            </a:pPr>
            <a:r>
              <a:rPr lang="cs-CZ" sz="4400" smtClean="0">
                <a:solidFill>
                  <a:srgbClr val="FF0000"/>
                </a:solidFill>
              </a:rPr>
              <a:t>len setý</a:t>
            </a:r>
          </a:p>
          <a:p>
            <a:pPr algn="ctr">
              <a:buFont typeface="Wingdings 2" pitchFamily="18" charset="2"/>
              <a:buNone/>
            </a:pPr>
            <a:endParaRPr lang="cs-CZ" sz="4400" smtClean="0">
              <a:solidFill>
                <a:srgbClr val="FF0000"/>
              </a:solidFill>
            </a:endParaRPr>
          </a:p>
        </p:txBody>
      </p:sp>
      <p:pic>
        <p:nvPicPr>
          <p:cNvPr id="70659"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70660" name="Picture 13" descr="Soubor:Linum usitatissimum L ag1.jpg"/>
          <p:cNvPicPr>
            <a:picLocks noChangeAspect="1" noChangeArrowheads="1"/>
          </p:cNvPicPr>
          <p:nvPr/>
        </p:nvPicPr>
        <p:blipFill>
          <a:blip r:embed="rId4">
            <a:clrChange>
              <a:clrFrom>
                <a:srgbClr val="FDFDFD"/>
              </a:clrFrom>
              <a:clrTo>
                <a:srgbClr val="FDFDFD">
                  <a:alpha val="0"/>
                </a:srgbClr>
              </a:clrTo>
            </a:clrChange>
            <a:lum contrast="64000"/>
          </a:blip>
          <a:srcRect/>
          <a:stretch>
            <a:fillRect/>
          </a:stretch>
        </p:blipFill>
        <p:spPr bwMode="auto">
          <a:xfrm>
            <a:off x="3635375" y="2997200"/>
            <a:ext cx="2305050" cy="3455988"/>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260648"/>
            <a:ext cx="7499176" cy="1143000"/>
          </a:xfrm>
        </p:spPr>
        <p:txBody>
          <a:bodyPr>
            <a:noAutofit/>
          </a:bodyPr>
          <a:lstStyle/>
          <a:p>
            <a:pPr fontAlgn="auto">
              <a:spcAft>
                <a:spcPts val="0"/>
              </a:spcAft>
              <a:defRPr/>
            </a:pPr>
            <a:r>
              <a:rPr lang="cs-CZ" sz="4400" b="1" dirty="0" smtClean="0"/>
              <a:t>plodiny – 5 000 - odpověď</a:t>
            </a:r>
            <a:endParaRPr lang="cs-CZ" sz="4400" dirty="0"/>
          </a:p>
        </p:txBody>
      </p:sp>
      <p:sp>
        <p:nvSpPr>
          <p:cNvPr id="71682"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r>
              <a:rPr lang="cs-CZ" sz="4400" smtClean="0">
                <a:solidFill>
                  <a:srgbClr val="FF0000"/>
                </a:solidFill>
              </a:rPr>
              <a:t>hrách setý</a:t>
            </a:r>
            <a:endParaRPr lang="cs-CZ" sz="4400" smtClean="0"/>
          </a:p>
          <a:p>
            <a:pPr algn="ctr">
              <a:buFont typeface="Wingdings 2" pitchFamily="18" charset="2"/>
              <a:buNone/>
            </a:pPr>
            <a:endParaRPr lang="cs-CZ" smtClean="0"/>
          </a:p>
        </p:txBody>
      </p:sp>
      <p:pic>
        <p:nvPicPr>
          <p:cNvPr id="71683"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pic>
        <p:nvPicPr>
          <p:cNvPr id="71684" name="Picture 1" descr="C:\Users\raduška\AppData\Local\Microsoft\Windows\Temporary Internet Files\Content.IE5\G3IQ5ABL\MC900215510[1].wmf"/>
          <p:cNvPicPr>
            <a:picLocks noChangeAspect="1" noChangeArrowheads="1"/>
          </p:cNvPicPr>
          <p:nvPr/>
        </p:nvPicPr>
        <p:blipFill>
          <a:blip r:embed="rId4"/>
          <a:srcRect/>
          <a:stretch>
            <a:fillRect/>
          </a:stretch>
        </p:blipFill>
        <p:spPr bwMode="auto">
          <a:xfrm>
            <a:off x="3563938" y="3141663"/>
            <a:ext cx="2311400" cy="1816100"/>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1 000 - odpověď</a:t>
            </a:r>
            <a:endParaRPr lang="cs-CZ" sz="4400" b="1" dirty="0"/>
          </a:p>
        </p:txBody>
      </p:sp>
      <p:sp>
        <p:nvSpPr>
          <p:cNvPr id="72706" name="Zástupný symbol pro obsah 2"/>
          <p:cNvSpPr>
            <a:spLocks noGrp="1"/>
          </p:cNvSpPr>
          <p:nvPr>
            <p:ph idx="1"/>
          </p:nvPr>
        </p:nvSpPr>
        <p:spPr/>
        <p:txBody>
          <a:bodyPr/>
          <a:lstStyle/>
          <a:p>
            <a:pPr algn="ctr">
              <a:buFont typeface="Wingdings 2" pitchFamily="18" charset="2"/>
              <a:buNone/>
            </a:pPr>
            <a:endParaRPr lang="cs-CZ" smtClean="0">
              <a:solidFill>
                <a:schemeClr val="tx1"/>
              </a:solidFill>
            </a:endParaRPr>
          </a:p>
          <a:p>
            <a:pPr algn="ctr">
              <a:buFont typeface="Wingdings 2" pitchFamily="18" charset="2"/>
              <a:buNone/>
            </a:pPr>
            <a:endParaRPr lang="cs-CZ" sz="900" smtClean="0">
              <a:solidFill>
                <a:schemeClr val="tx1"/>
              </a:solidFill>
            </a:endParaRPr>
          </a:p>
          <a:p>
            <a:pPr algn="ctr">
              <a:buFont typeface="Wingdings 2" pitchFamily="18" charset="2"/>
              <a:buNone/>
            </a:pPr>
            <a:endParaRPr lang="cs-CZ" sz="4400" smtClean="0"/>
          </a:p>
          <a:p>
            <a:pPr algn="ctr">
              <a:buFont typeface="Wingdings 2" pitchFamily="18" charset="2"/>
              <a:buNone/>
            </a:pPr>
            <a:r>
              <a:rPr lang="cs-CZ" sz="4400" smtClean="0"/>
              <a:t>Děti běhaly </a:t>
            </a:r>
            <a:r>
              <a:rPr lang="cs-CZ" sz="4400" smtClean="0">
                <a:solidFill>
                  <a:srgbClr val="FF0000"/>
                </a:solidFill>
              </a:rPr>
              <a:t>po le</a:t>
            </a:r>
            <a:r>
              <a:rPr lang="cs-CZ" sz="4400" smtClean="0"/>
              <a:t>se a sbíraly houby.</a:t>
            </a:r>
          </a:p>
          <a:p>
            <a:pPr algn="ctr">
              <a:buFont typeface="Wingdings 2" pitchFamily="18" charset="2"/>
              <a:buNone/>
            </a:pPr>
            <a:r>
              <a:rPr lang="cs-CZ" sz="4400" smtClean="0">
                <a:solidFill>
                  <a:schemeClr val="tx1"/>
                </a:solidFill>
              </a:rPr>
              <a:t> </a:t>
            </a:r>
          </a:p>
          <a:p>
            <a:endParaRPr lang="cs-CZ" smtClean="0"/>
          </a:p>
        </p:txBody>
      </p:sp>
      <p:pic>
        <p:nvPicPr>
          <p:cNvPr id="72707"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2 000 - odpověď</a:t>
            </a:r>
            <a:endParaRPr lang="cs-CZ" sz="4400" dirty="0"/>
          </a:p>
        </p:txBody>
      </p:sp>
      <p:sp>
        <p:nvSpPr>
          <p:cNvPr id="73730" name="Zástupný symbol pro obsah 2"/>
          <p:cNvSpPr>
            <a:spLocks noGrp="1"/>
          </p:cNvSpPr>
          <p:nvPr>
            <p:ph idx="1"/>
          </p:nvPr>
        </p:nvSpPr>
        <p:spPr/>
        <p:txBody>
          <a:bodyPr/>
          <a:lstStyle/>
          <a:p>
            <a:pPr algn="ctr">
              <a:buFont typeface="Wingdings 2" pitchFamily="18" charset="2"/>
              <a:buNone/>
            </a:pPr>
            <a:endParaRPr lang="cs-CZ" sz="4400" smtClean="0">
              <a:solidFill>
                <a:schemeClr val="tx1"/>
              </a:solidFill>
            </a:endParaRPr>
          </a:p>
          <a:p>
            <a:pPr algn="ctr">
              <a:buFont typeface="Wingdings 2" pitchFamily="18" charset="2"/>
              <a:buNone/>
            </a:pPr>
            <a:endParaRPr lang="cs-CZ" sz="1200" smtClean="0">
              <a:solidFill>
                <a:schemeClr val="tx1"/>
              </a:solidFill>
            </a:endParaRPr>
          </a:p>
          <a:p>
            <a:pPr algn="ctr">
              <a:buFont typeface="Wingdings 2" pitchFamily="18" charset="2"/>
              <a:buNone/>
            </a:pPr>
            <a:endParaRPr lang="cs-CZ" sz="4000" smtClean="0">
              <a:solidFill>
                <a:schemeClr val="tx1"/>
              </a:solidFill>
            </a:endParaRPr>
          </a:p>
          <a:p>
            <a:pPr algn="ctr">
              <a:buFont typeface="Wingdings 2" pitchFamily="18" charset="2"/>
              <a:buNone/>
            </a:pPr>
            <a:r>
              <a:rPr lang="cs-CZ" sz="4000" smtClean="0">
                <a:solidFill>
                  <a:schemeClr val="tx1"/>
                </a:solidFill>
              </a:rPr>
              <a:t>Ku</a:t>
            </a:r>
            <a:r>
              <a:rPr lang="cs-CZ" sz="4000" smtClean="0">
                <a:solidFill>
                  <a:srgbClr val="FF0000"/>
                </a:solidFill>
              </a:rPr>
              <a:t>ře pa</a:t>
            </a:r>
            <a:r>
              <a:rPr lang="cs-CZ" sz="4000" smtClean="0">
                <a:solidFill>
                  <a:schemeClr val="tx1"/>
                </a:solidFill>
              </a:rPr>
              <a:t>rohy rozhodně nemá.</a:t>
            </a:r>
          </a:p>
          <a:p>
            <a:pPr>
              <a:buFont typeface="Wingdings 2" pitchFamily="18" charset="2"/>
              <a:buNone/>
            </a:pPr>
            <a:endParaRPr lang="cs-CZ" smtClean="0"/>
          </a:p>
        </p:txBody>
      </p:sp>
      <p:pic>
        <p:nvPicPr>
          <p:cNvPr id="73731"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3 000 - odpověď</a:t>
            </a:r>
            <a:endParaRPr lang="cs-CZ" sz="4400" dirty="0"/>
          </a:p>
        </p:txBody>
      </p:sp>
      <p:sp>
        <p:nvSpPr>
          <p:cNvPr id="74754" name="Zástupný symbol pro obsah 2"/>
          <p:cNvSpPr>
            <a:spLocks noGrp="1"/>
          </p:cNvSpPr>
          <p:nvPr>
            <p:ph idx="1"/>
          </p:nvPr>
        </p:nvSpPr>
        <p:spPr/>
        <p:txBody>
          <a:bodyPr/>
          <a:lstStyle/>
          <a:p>
            <a:pPr algn="ctr">
              <a:buFont typeface="Wingdings 2" pitchFamily="18" charset="2"/>
              <a:buNone/>
            </a:pPr>
            <a:endParaRPr lang="cs-CZ" sz="4400" smtClean="0">
              <a:solidFill>
                <a:schemeClr val="tx1"/>
              </a:solidFill>
            </a:endParaRPr>
          </a:p>
          <a:p>
            <a:pPr>
              <a:buFont typeface="Wingdings 2" pitchFamily="18" charset="2"/>
              <a:buNone/>
            </a:pPr>
            <a:endParaRPr lang="cs-CZ" smtClean="0"/>
          </a:p>
        </p:txBody>
      </p:sp>
      <p:pic>
        <p:nvPicPr>
          <p:cNvPr id="74755"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
        <p:nvSpPr>
          <p:cNvPr id="6" name="Zástupný symbol pro obsah 2"/>
          <p:cNvSpPr txBox="1">
            <a:spLocks/>
          </p:cNvSpPr>
          <p:nvPr/>
        </p:nvSpPr>
        <p:spPr bwMode="auto">
          <a:xfrm>
            <a:off x="755650" y="1752600"/>
            <a:ext cx="8083550" cy="4525963"/>
          </a:xfrm>
          <a:prstGeom prst="rect">
            <a:avLst/>
          </a:prstGeom>
          <a:noFill/>
          <a:ln>
            <a:noFill/>
          </a:ln>
          <a:effectLst/>
          <a:extLst>
            <a:ext uri="{909E8E84-426E-40DD-AFC4-6F175D3DCCD1}"/>
            <a:ext uri="{91240B29-F687-4F45-9708-019B960494DF}"/>
            <a:ext uri="{AF507438-7753-43E0-B8FC-AC1667EBCBE1}"/>
          </a:extLst>
        </p:spPr>
        <p:txBody>
          <a:bodyPr/>
          <a:lstStyle/>
          <a:p>
            <a:pPr marL="342900" indent="-342900">
              <a:spcBef>
                <a:spcPct val="20000"/>
              </a:spcBef>
              <a:defRPr/>
            </a:pPr>
            <a:endParaRPr lang="cs-CZ" sz="3200" kern="0" dirty="0">
              <a:solidFill>
                <a:schemeClr val="tx2"/>
              </a:solidFill>
              <a:latin typeface="+mn-lt"/>
              <a:cs typeface="+mn-cs"/>
            </a:endParaRPr>
          </a:p>
          <a:p>
            <a:pPr marL="342900" indent="-342900" algn="ctr">
              <a:spcBef>
                <a:spcPct val="20000"/>
              </a:spcBef>
              <a:defRPr/>
            </a:pPr>
            <a:endParaRPr lang="cs-CZ" sz="4400" kern="0" dirty="0">
              <a:solidFill>
                <a:schemeClr val="tx2"/>
              </a:solidFill>
              <a:latin typeface="+mn-lt"/>
              <a:cs typeface="+mn-cs"/>
            </a:endParaRPr>
          </a:p>
          <a:p>
            <a:pPr marL="342900" indent="-342900" algn="ctr">
              <a:spcBef>
                <a:spcPct val="20000"/>
              </a:spcBef>
              <a:defRPr/>
            </a:pPr>
            <a:r>
              <a:rPr lang="cs-CZ" sz="4400" kern="0" dirty="0" err="1">
                <a:solidFill>
                  <a:schemeClr val="tx2"/>
                </a:solidFill>
                <a:latin typeface="+mn-lt"/>
                <a:cs typeface="+mn-cs"/>
              </a:rPr>
              <a:t>Osmáci</a:t>
            </a:r>
            <a:r>
              <a:rPr lang="cs-CZ" sz="4400" kern="0" dirty="0">
                <a:solidFill>
                  <a:schemeClr val="tx2"/>
                </a:solidFill>
                <a:latin typeface="+mn-lt"/>
                <a:cs typeface="+mn-cs"/>
              </a:rPr>
              <a:t> dnes děla</a:t>
            </a:r>
            <a:r>
              <a:rPr lang="cs-CZ" sz="4400" kern="0" dirty="0">
                <a:solidFill>
                  <a:srgbClr val="FF0000"/>
                </a:solidFill>
                <a:latin typeface="+mn-lt"/>
                <a:cs typeface="+mn-cs"/>
              </a:rPr>
              <a:t>li lek</a:t>
            </a:r>
            <a:r>
              <a:rPr lang="cs-CZ" sz="4400" kern="0" dirty="0">
                <a:solidFill>
                  <a:schemeClr val="tx2"/>
                </a:solidFill>
                <a:latin typeface="+mn-lt"/>
                <a:cs typeface="+mn-cs"/>
              </a:rPr>
              <a:t>níny z papíru.</a:t>
            </a:r>
          </a:p>
        </p:txBody>
      </p:sp>
    </p:spTree>
  </p:cSld>
  <p:clrMapOvr>
    <a:masterClrMapping/>
  </p:clrMapOvr>
  <p:transition spd="med">
    <p:dissolv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4 000 - odpověď</a:t>
            </a:r>
            <a:endParaRPr lang="cs-CZ" sz="4400" dirty="0"/>
          </a:p>
        </p:txBody>
      </p:sp>
      <p:sp>
        <p:nvSpPr>
          <p:cNvPr id="75778" name="Zástupný symbol pro obsah 2"/>
          <p:cNvSpPr>
            <a:spLocks noGrp="1"/>
          </p:cNvSpPr>
          <p:nvPr>
            <p:ph idx="1"/>
          </p:nvPr>
        </p:nvSpPr>
        <p:spPr/>
        <p:txBody>
          <a:bodyPr/>
          <a:lstStyle/>
          <a:p>
            <a:pPr algn="ctr">
              <a:buFont typeface="Wingdings 2" pitchFamily="18" charset="2"/>
              <a:buNone/>
            </a:pPr>
            <a:endParaRPr lang="cs-CZ" sz="4400" smtClean="0"/>
          </a:p>
          <a:p>
            <a:pPr algn="ctr">
              <a:buFont typeface="Wingdings 2" pitchFamily="18" charset="2"/>
              <a:buNone/>
            </a:pPr>
            <a:endParaRPr lang="cs-CZ" sz="4400" smtClean="0"/>
          </a:p>
          <a:p>
            <a:pPr algn="ctr">
              <a:buFont typeface="Wingdings 2" pitchFamily="18" charset="2"/>
              <a:buNone/>
            </a:pPr>
            <a:r>
              <a:rPr lang="cs-CZ" sz="4400" smtClean="0"/>
              <a:t>Jed</a:t>
            </a:r>
            <a:r>
              <a:rPr lang="cs-CZ" sz="4400" smtClean="0">
                <a:solidFill>
                  <a:srgbClr val="FF0000"/>
                </a:solidFill>
              </a:rPr>
              <a:t>le n</a:t>
            </a:r>
            <a:r>
              <a:rPr lang="cs-CZ" sz="4400" smtClean="0"/>
              <a:t>emají šišky směrem dolů.</a:t>
            </a:r>
          </a:p>
        </p:txBody>
      </p:sp>
      <p:pic>
        <p:nvPicPr>
          <p:cNvPr id="75779"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sz="4400" b="1" dirty="0" smtClean="0"/>
              <a:t>Skrývačky – 5 000 - odpověď</a:t>
            </a:r>
            <a:endParaRPr lang="cs-CZ" sz="4400" dirty="0"/>
          </a:p>
        </p:txBody>
      </p:sp>
      <p:sp>
        <p:nvSpPr>
          <p:cNvPr id="76802" name="Zástupný symbol pro obsah 2"/>
          <p:cNvSpPr>
            <a:spLocks noGrp="1"/>
          </p:cNvSpPr>
          <p:nvPr>
            <p:ph idx="1"/>
          </p:nvPr>
        </p:nvSpPr>
        <p:spPr/>
        <p:txBody>
          <a:bodyPr/>
          <a:lstStyle/>
          <a:p>
            <a:pPr>
              <a:buFont typeface="Wingdings 2" pitchFamily="18" charset="2"/>
              <a:buNone/>
            </a:pPr>
            <a:endParaRPr lang="cs-CZ" smtClean="0"/>
          </a:p>
          <a:p>
            <a:pPr algn="ctr">
              <a:buFont typeface="Wingdings 2" pitchFamily="18" charset="2"/>
              <a:buNone/>
            </a:pPr>
            <a:endParaRPr lang="cs-CZ" sz="4000" smtClean="0"/>
          </a:p>
          <a:p>
            <a:pPr algn="ctr">
              <a:buFont typeface="Wingdings 2" pitchFamily="18" charset="2"/>
              <a:buNone/>
            </a:pPr>
            <a:r>
              <a:rPr lang="cs-CZ" sz="4000" smtClean="0"/>
              <a:t>V rozkvetlé </a:t>
            </a:r>
            <a:r>
              <a:rPr lang="cs-CZ" sz="4000" smtClean="0">
                <a:solidFill>
                  <a:srgbClr val="FF0000"/>
                </a:solidFill>
              </a:rPr>
              <a:t>zeleni na</a:t>
            </a:r>
            <a:r>
              <a:rPr lang="cs-CZ" sz="4000" smtClean="0"/>
              <a:t>jdete i uschlé lístky.</a:t>
            </a:r>
          </a:p>
        </p:txBody>
      </p:sp>
      <p:pic>
        <p:nvPicPr>
          <p:cNvPr id="76803"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a:srcRect/>
          <a:stretch>
            <a:fillRect/>
          </a:stretch>
        </p:blipFill>
        <p:spPr bwMode="auto">
          <a:xfrm>
            <a:off x="7885113" y="4005263"/>
            <a:ext cx="728662" cy="1604962"/>
          </a:xfrm>
          <a:prstGeom prst="rect">
            <a:avLst/>
          </a:prstGeom>
          <a:noFill/>
          <a:ln w="9525">
            <a:noFill/>
            <a:miter lim="800000"/>
            <a:headEnd/>
            <a:tailEnd/>
          </a:ln>
        </p:spPr>
      </p:pic>
    </p:spTree>
  </p:cSld>
  <p:clrMapOvr>
    <a:masterClrMapping/>
  </p:clrMapOvr>
  <p:transition spd="med">
    <p:dissolv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Zástupný symbol pro obsah 2"/>
          <p:cNvSpPr>
            <a:spLocks noGrp="1"/>
          </p:cNvSpPr>
          <p:nvPr>
            <p:ph idx="1"/>
          </p:nvPr>
        </p:nvSpPr>
        <p:spPr>
          <a:xfrm>
            <a:off x="323850" y="1125538"/>
            <a:ext cx="8569325" cy="5543550"/>
          </a:xfrm>
        </p:spPr>
        <p:txBody>
          <a:bodyPr/>
          <a:lstStyle/>
          <a:p>
            <a:pPr>
              <a:buFont typeface="Wingdings 2" pitchFamily="18" charset="2"/>
              <a:buNone/>
            </a:pPr>
            <a:r>
              <a:rPr lang="cs-CZ" sz="1400" b="1" smtClean="0">
                <a:solidFill>
                  <a:schemeClr val="tx1"/>
                </a:solidFill>
              </a:rPr>
              <a:t>Použité zdroje:</a:t>
            </a:r>
          </a:p>
          <a:p>
            <a:pPr>
              <a:buFont typeface="Wingdings 2" pitchFamily="18" charset="2"/>
              <a:buNone/>
            </a:pPr>
            <a:r>
              <a:rPr lang="cs-CZ" sz="1400" b="1" smtClean="0">
                <a:solidFill>
                  <a:schemeClr val="tx1"/>
                </a:solidFill>
              </a:rPr>
              <a:t>Hraboš: </a:t>
            </a:r>
            <a:r>
              <a:rPr lang="cs-CZ" sz="1400" smtClean="0"/>
              <a:t>FACTUMQUINTUS. </a:t>
            </a:r>
            <a:r>
              <a:rPr lang="cs-CZ" sz="1400" i="1" smtClean="0"/>
              <a:t>Wikipedia</a:t>
            </a:r>
            <a:r>
              <a:rPr lang="cs-CZ" sz="1400" smtClean="0"/>
              <a:t> [online]. [cit. 17. 10. 2013]. Dostupný pod licencí GNU Free</a:t>
            </a:r>
          </a:p>
          <a:p>
            <a:pPr>
              <a:buFont typeface="Wingdings 2" pitchFamily="18" charset="2"/>
              <a:buNone/>
            </a:pPr>
            <a:r>
              <a:rPr lang="cs-CZ" sz="1400" smtClean="0"/>
              <a:t>Documentation License, version 1.2 na WWW:</a:t>
            </a:r>
          </a:p>
          <a:p>
            <a:pPr>
              <a:buFont typeface="Wingdings 2" pitchFamily="18" charset="2"/>
              <a:buNone/>
            </a:pPr>
            <a:r>
              <a:rPr lang="cs-CZ" sz="1400" u="sng" smtClean="0">
                <a:hlinkClick r:id="rId2"/>
              </a:rPr>
              <a:t>http://cs.wikipedia.org/wiki/Soubor:Feldmaus_Microtus_arvalis.jpg</a:t>
            </a:r>
            <a:endParaRPr lang="cs-CZ" sz="1400" u="sng" smtClean="0"/>
          </a:p>
          <a:p>
            <a:pPr>
              <a:buFont typeface="Wingdings 2" pitchFamily="18" charset="2"/>
              <a:buNone/>
            </a:pPr>
            <a:r>
              <a:rPr lang="cs-CZ" sz="1400" b="1" smtClean="0">
                <a:solidFill>
                  <a:schemeClr val="tx1"/>
                </a:solidFill>
              </a:rPr>
              <a:t>Poštolka: </a:t>
            </a:r>
            <a:r>
              <a:rPr lang="cs-CZ" sz="1400" smtClean="0"/>
              <a:t>MPF. </a:t>
            </a:r>
            <a:r>
              <a:rPr lang="cs-CZ" sz="1400" i="1" smtClean="0"/>
              <a:t>Wikipedia</a:t>
            </a:r>
            <a:r>
              <a:rPr lang="cs-CZ" sz="1400" smtClean="0"/>
              <a:t> [online]. [cit. 17.10.2013]. Dostupný na WWW:</a:t>
            </a:r>
          </a:p>
          <a:p>
            <a:pPr>
              <a:buFont typeface="Wingdings 2" pitchFamily="18" charset="2"/>
              <a:buNone/>
            </a:pPr>
            <a:r>
              <a:rPr lang="cs-CZ" sz="1400" smtClean="0">
                <a:hlinkClick r:id="rId3"/>
              </a:rPr>
              <a:t>http://cs.wikipedia.org/wiki/Soubor:Americankestrel65.jpg</a:t>
            </a:r>
            <a:endParaRPr lang="cs-CZ" sz="1400" smtClean="0"/>
          </a:p>
          <a:p>
            <a:pPr>
              <a:buFont typeface="Wingdings 2" pitchFamily="18" charset="2"/>
              <a:buNone/>
            </a:pPr>
            <a:r>
              <a:rPr lang="cs-CZ" sz="1400" b="1" smtClean="0">
                <a:solidFill>
                  <a:schemeClr val="tx1"/>
                </a:solidFill>
              </a:rPr>
              <a:t>Oves: </a:t>
            </a:r>
            <a:r>
              <a:rPr lang="cs-CZ" sz="1400" smtClean="0"/>
              <a:t>MEROPS. </a:t>
            </a:r>
            <a:r>
              <a:rPr lang="cs-CZ" sz="1400" i="1" smtClean="0"/>
              <a:t>Wikipedia</a:t>
            </a:r>
            <a:r>
              <a:rPr lang="cs-CZ" sz="1400" smtClean="0"/>
              <a:t> [online]. [cit. 17.10.2013]. Dostupný pod licencí 2.5 Generic (CC BY-SA 2.5) na WWW:</a:t>
            </a:r>
          </a:p>
          <a:p>
            <a:pPr>
              <a:buFont typeface="Wingdings 2" pitchFamily="18" charset="2"/>
              <a:buNone/>
            </a:pPr>
            <a:r>
              <a:rPr lang="cs-CZ" sz="1400" smtClean="0">
                <a:hlinkClick r:id="rId4"/>
              </a:rPr>
              <a:t>http://cs.wikipedia.org/wiki/Soubor:Avena-sativa.jpg</a:t>
            </a:r>
            <a:endParaRPr lang="cs-CZ" sz="1400" smtClean="0"/>
          </a:p>
          <a:p>
            <a:pPr>
              <a:buFont typeface="Wingdings 2" pitchFamily="18" charset="2"/>
              <a:buNone/>
            </a:pPr>
            <a:r>
              <a:rPr lang="cs-CZ" sz="1400" b="1" smtClean="0">
                <a:solidFill>
                  <a:schemeClr val="tx1"/>
                </a:solidFill>
              </a:rPr>
              <a:t>Žito: </a:t>
            </a:r>
            <a:r>
              <a:rPr lang="cs-CZ" sz="1400" smtClean="0"/>
              <a:t>FIR0002. </a:t>
            </a:r>
            <a:r>
              <a:rPr lang="cs-CZ" sz="1400" i="1" smtClean="0"/>
              <a:t>Wikipedia</a:t>
            </a:r>
            <a:r>
              <a:rPr lang="cs-CZ" sz="1400" smtClean="0"/>
              <a:t> [online]. [cit. 17.10.2013]. Dostupný pod licencí GNU Free Documentation License,</a:t>
            </a:r>
          </a:p>
          <a:p>
            <a:pPr>
              <a:buFont typeface="Wingdings 2" pitchFamily="18" charset="2"/>
              <a:buNone/>
            </a:pPr>
            <a:r>
              <a:rPr lang="cs-CZ" sz="1400" smtClean="0"/>
              <a:t>version 1.2 na WWW: </a:t>
            </a:r>
            <a:r>
              <a:rPr lang="cs-CZ" sz="1400" smtClean="0">
                <a:hlinkClick r:id="rId5"/>
              </a:rPr>
              <a:t>http://cs.wikipedia.org/wiki/Soubor:Wild_rye.jpg</a:t>
            </a:r>
            <a:endParaRPr lang="cs-CZ" sz="1400" smtClean="0"/>
          </a:p>
          <a:p>
            <a:pPr>
              <a:buFont typeface="Wingdings 2" pitchFamily="18" charset="2"/>
              <a:buNone/>
            </a:pPr>
            <a:r>
              <a:rPr lang="cs-CZ" sz="1400" b="1" smtClean="0">
                <a:solidFill>
                  <a:schemeClr val="tx1"/>
                </a:solidFill>
              </a:rPr>
              <a:t>Len: </a:t>
            </a:r>
            <a:r>
              <a:rPr lang="cs-CZ" sz="1400" smtClean="0"/>
              <a:t>GREATPATTON. </a:t>
            </a:r>
            <a:r>
              <a:rPr lang="cs-CZ" sz="1400" i="1" smtClean="0"/>
              <a:t>Wikipedia</a:t>
            </a:r>
            <a:r>
              <a:rPr lang="cs-CZ" sz="1400" smtClean="0"/>
              <a:t> [online]. [cit. 17.10.2013]. Dostupný na WWW:</a:t>
            </a:r>
          </a:p>
          <a:p>
            <a:pPr>
              <a:buFont typeface="Wingdings 2" pitchFamily="18" charset="2"/>
              <a:buNone/>
            </a:pPr>
            <a:r>
              <a:rPr lang="cs-CZ" sz="1400" smtClean="0">
                <a:hlinkClick r:id="rId6"/>
              </a:rPr>
              <a:t>http://cs.wikipedia.org/wiki/Soubor:Linum_usitatissimum_L_ag1.jpg</a:t>
            </a:r>
            <a:endParaRPr lang="cs-CZ" sz="1400" smtClean="0">
              <a:latin typeface="Arial" charset="0"/>
            </a:endParaRPr>
          </a:p>
          <a:p>
            <a:pPr>
              <a:buFont typeface="Wingdings 2" pitchFamily="18" charset="2"/>
              <a:buNone/>
            </a:pPr>
            <a:r>
              <a:rPr lang="cs-CZ" sz="1400" smtClean="0">
                <a:latin typeface="Arial" charset="0"/>
                <a:hlinkClick r:id="rId7"/>
              </a:rPr>
              <a:t>www.office.microsoft.com</a:t>
            </a:r>
            <a:endParaRPr lang="cs-CZ" sz="1400" smtClean="0">
              <a:latin typeface="Arial" charset="0"/>
            </a:endParaRPr>
          </a:p>
          <a:p>
            <a:pPr>
              <a:buFont typeface="Wingdings 2" pitchFamily="18" charset="2"/>
              <a:buNone/>
            </a:pPr>
            <a:endParaRPr lang="cs-CZ" sz="1400" smtClean="0">
              <a:latin typeface="Arial" charset="0"/>
            </a:endParaRPr>
          </a:p>
          <a:p>
            <a:pPr>
              <a:buFont typeface="Wingdings 2" pitchFamily="18" charset="2"/>
              <a:buNone/>
            </a:pPr>
            <a:endParaRPr lang="cs-CZ" sz="1400" smtClean="0"/>
          </a:p>
          <a:p>
            <a:pPr>
              <a:buFont typeface="Wingdings 2" pitchFamily="18" charset="2"/>
              <a:buNone/>
            </a:pPr>
            <a:endParaRPr lang="cs-CZ" sz="1400" smtClean="0"/>
          </a:p>
          <a:p>
            <a:pPr>
              <a:buFont typeface="Wingdings 2" pitchFamily="18" charset="2"/>
              <a:buNone/>
            </a:pPr>
            <a:endParaRPr lang="cs-CZ" sz="1400" b="1" smtClean="0">
              <a:solidFill>
                <a:schemeClr val="tx1"/>
              </a:solidFill>
            </a:endParaRPr>
          </a:p>
          <a:p>
            <a:pPr>
              <a:buFont typeface="Wingdings 2" pitchFamily="18" charset="2"/>
              <a:buNone/>
            </a:pPr>
            <a:endParaRPr lang="cs-CZ" sz="1400" b="1" smtClean="0">
              <a:solidFill>
                <a:schemeClr val="tx1"/>
              </a:solidFill>
            </a:endParaRPr>
          </a:p>
          <a:p>
            <a:pPr>
              <a:buFont typeface="Wingdings 2" pitchFamily="18" charset="2"/>
              <a:buNone/>
            </a:pPr>
            <a:endParaRPr lang="cs-CZ" sz="1400" b="1" smtClean="0"/>
          </a:p>
          <a:p>
            <a:pPr>
              <a:buFont typeface="Wingdings 2" pitchFamily="18" charset="2"/>
              <a:buNone/>
            </a:pPr>
            <a:endParaRPr lang="cs-CZ" sz="1400" b="1" smtClean="0"/>
          </a:p>
          <a:p>
            <a:pPr>
              <a:buFont typeface="Wingdings 2" pitchFamily="18" charset="2"/>
              <a:buNone/>
            </a:pPr>
            <a:endParaRPr lang="cs-CZ" sz="1400" b="1" smtClean="0"/>
          </a:p>
          <a:p>
            <a:pPr>
              <a:buFont typeface="Wingdings 2" pitchFamily="18" charset="2"/>
              <a:buNone/>
            </a:pPr>
            <a:endParaRPr lang="cs-CZ" sz="1400" smtClean="0"/>
          </a:p>
          <a:p>
            <a:pPr>
              <a:buFont typeface="Wingdings 2" pitchFamily="18" charset="2"/>
              <a:buNone/>
            </a:pPr>
            <a:endParaRPr lang="cs-CZ" sz="1400" b="1" smtClean="0"/>
          </a:p>
          <a:p>
            <a:pPr>
              <a:buFont typeface="Wingdings 2" pitchFamily="18" charset="2"/>
              <a:buNone/>
            </a:pPr>
            <a:endParaRPr lang="cs-CZ" sz="1400" smtClean="0"/>
          </a:p>
        </p:txBody>
      </p:sp>
    </p:spTree>
  </p:cSld>
  <p:clrMapOvr>
    <a:masterClrMapping/>
  </p:clrMapOvr>
  <p:transition spd="med">
    <p:dissolv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Obdélník 1"/>
          <p:cNvSpPr>
            <a:spLocks noChangeArrowheads="1"/>
          </p:cNvSpPr>
          <p:nvPr/>
        </p:nvSpPr>
        <p:spPr bwMode="auto">
          <a:xfrm>
            <a:off x="611188" y="1196975"/>
            <a:ext cx="8137525" cy="2062163"/>
          </a:xfrm>
          <a:prstGeom prst="rect">
            <a:avLst/>
          </a:prstGeom>
          <a:noFill/>
          <a:ln w="9525">
            <a:noFill/>
            <a:miter lim="800000"/>
            <a:headEnd/>
            <a:tailEnd/>
          </a:ln>
        </p:spPr>
        <p:txBody>
          <a:bodyPr>
            <a:spAutoFit/>
          </a:bodyPr>
          <a:lstStyle/>
          <a:p>
            <a:r>
              <a:rPr lang="cs-CZ" sz="1600" b="1">
                <a:latin typeface="Franklin Gothic Book" pitchFamily="34" charset="0"/>
              </a:rPr>
              <a:t>Metodika práce:</a:t>
            </a:r>
          </a:p>
          <a:p>
            <a:pPr algn="just"/>
            <a:r>
              <a:rPr lang="cs-CZ" sz="1600">
                <a:latin typeface="Franklin Gothic Book" pitchFamily="34" charset="0"/>
              </a:rPr>
              <a:t>Rozdělte třídu na skupiny. Můžete si již na počátku zvolit pomocníka, který Vám bude pomáhat u IT. První skupina si zvolí oblast a otázku (hodnotu). Pokud ji stejná skupina  zodpoví, volí si další otázku, pokud ne, volí otázku ta skupina, která odpověděla správně. Pokud skupina otázku nezodpoví správně, zvolená suma se jim odečítá a pokud správně, suma se jim přičítá. Pokud na zvolenou otázku neodpoví nikdo správně, volí otázku ti, co byli poslední na řadě. Pokud žáci narazí na zlaté cihly, jsou jim automaticky přičítány body. Skupina, která má nakonec nejvíce bodů si zaslouží 1.</a:t>
            </a:r>
          </a:p>
        </p:txBody>
      </p:sp>
    </p:spTree>
  </p:cSld>
  <p:clrMapOvr>
    <a:masterClrMapping/>
  </p:clrMapOvr>
  <p:transition spd="med">
    <p:dissolve/>
  </p:transition>
</p:sld>
</file>

<file path=ppt/theme/_rels/them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Kancelář">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000">
            <a:solidFill>
              <a:schemeClr val="accent2"/>
            </a:solidFill>
          </a:defRPr>
        </a:defPPr>
      </a:lstStyle>
    </a:txDef>
  </a:objectDefaults>
  <a:extraClrSchemeLst/>
</a:theme>
</file>

<file path=ppt/theme/theme2.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Override1.xml><?xml version="1.0" encoding="utf-8"?>
<a:themeOverride xmlns:a="http://schemas.openxmlformats.org/drawingml/2006/main">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themeOverride>
</file>

<file path=docProps/app.xml><?xml version="1.0" encoding="utf-8"?>
<Properties xmlns="http://schemas.openxmlformats.org/officeDocument/2006/extended-properties" xmlns:vt="http://schemas.openxmlformats.org/officeDocument/2006/docPropsVTypes">
  <Template>TS102895256</Template>
  <TotalTime>382</TotalTime>
  <Words>659</Words>
  <Application>Microsoft Office PowerPoint</Application>
  <PresentationFormat>On-screen Show (4:3)</PresentationFormat>
  <Paragraphs>244</Paragraphs>
  <Slides>53</Slides>
  <Notes>0</Notes>
  <HiddenSlides>0</HiddenSlides>
  <MMClips>0</MMClips>
  <ScaleCrop>false</ScaleCrop>
  <HeadingPairs>
    <vt:vector size="6" baseType="variant">
      <vt:variant>
        <vt:lpstr>Použitá písma</vt:lpstr>
      </vt:variant>
      <vt:variant>
        <vt:i4>9</vt:i4>
      </vt:variant>
      <vt:variant>
        <vt:lpstr>Šablona návrhu</vt:lpstr>
      </vt:variant>
      <vt:variant>
        <vt:i4>13</vt:i4>
      </vt:variant>
      <vt:variant>
        <vt:lpstr>Nadpisy snímků</vt:lpstr>
      </vt:variant>
      <vt:variant>
        <vt:i4>53</vt:i4>
      </vt:variant>
    </vt:vector>
  </HeadingPairs>
  <TitlesOfParts>
    <vt:vector size="75" baseType="lpstr">
      <vt:lpstr>Georgia</vt:lpstr>
      <vt:lpstr>Arial</vt:lpstr>
      <vt:lpstr>Calibri</vt:lpstr>
      <vt:lpstr>Franklin Gothic Medium</vt:lpstr>
      <vt:lpstr>Franklin Gothic Book</vt:lpstr>
      <vt:lpstr>Wingdings 2</vt:lpstr>
      <vt:lpstr>Times New Roman</vt:lpstr>
      <vt:lpstr>Mistral</vt:lpstr>
      <vt:lpstr>Comic Sans MS</vt:lpstr>
      <vt:lpstr>Ocean 16x9</vt:lpstr>
      <vt:lpstr>Cesta</vt:lpstr>
      <vt:lpstr>Ocean 16x9</vt:lpstr>
      <vt:lpstr>Ocean 16x9</vt:lpstr>
      <vt:lpstr>Ocean 16x9</vt:lpstr>
      <vt:lpstr>Cesta</vt:lpstr>
      <vt:lpstr>Cesta</vt:lpstr>
      <vt:lpstr>Cesta</vt:lpstr>
      <vt:lpstr>Cesta</vt:lpstr>
      <vt:lpstr>Cesta</vt:lpstr>
      <vt:lpstr>Cesta</vt:lpstr>
      <vt:lpstr>Cesta</vt:lpstr>
      <vt:lpstr>Cesta</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lpstr>Snímek 35</vt:lpstr>
      <vt:lpstr>Snímek 36</vt:lpstr>
      <vt:lpstr>Snímek 37</vt:lpstr>
      <vt:lpstr>Snímek 38</vt:lpstr>
      <vt:lpstr>Snímek 39</vt:lpstr>
      <vt:lpstr>Snímek 40</vt:lpstr>
      <vt:lpstr>Snímek 41</vt:lpstr>
      <vt:lpstr>Snímek 42</vt:lpstr>
      <vt:lpstr>Snímek 43</vt:lpstr>
      <vt:lpstr>Snímek 44</vt:lpstr>
      <vt:lpstr>Snímek 45</vt:lpstr>
      <vt:lpstr>Snímek 46</vt:lpstr>
      <vt:lpstr>Snímek 47</vt:lpstr>
      <vt:lpstr>Snímek 48</vt:lpstr>
      <vt:lpstr>Snímek 49</vt:lpstr>
      <vt:lpstr>Snímek 50</vt:lpstr>
      <vt:lpstr>Snímek 51</vt:lpstr>
      <vt:lpstr>Snímek 52</vt:lpstr>
      <vt:lpstr>Snímek 53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raduška</dc:creator>
  <cp:lastModifiedBy>DUM</cp:lastModifiedBy>
  <cp:revision>285</cp:revision>
  <dcterms:created xsi:type="dcterms:W3CDTF">2013-04-29T19:13:37Z</dcterms:created>
  <dcterms:modified xsi:type="dcterms:W3CDTF">2014-02-11T14:35:59Z</dcterms:modified>
</cp:coreProperties>
</file>