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s/slide38.xml" ContentType="application/vnd.openxmlformats-officedocument.presentationml.slide+xml"/>
  <Override PartName="/ppt/slides/slide47.xml" ContentType="application/vnd.openxmlformats-officedocument.presentationml.slide+xml"/>
  <Override PartName="/ppt/slideLayouts/slideLayout8.xml" ContentType="application/vnd.openxmlformats-officedocument.presentationml.slideLayout+xml"/>
  <Override PartName="/ppt/slideLayouts/slideLayout19.xml" ContentType="application/vnd.openxmlformats-officedocument.presentationml.slideLayout+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s/slide36.xml" ContentType="application/vnd.openxmlformats-officedocument.presentationml.slide+xml"/>
  <Override PartName="/ppt/slides/slide45.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Layouts/slideLayout17.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slides/slide34.xml" ContentType="application/vnd.openxmlformats-officedocument.presentationml.slide+xml"/>
  <Override PartName="/ppt/slides/slide43.xml" ContentType="application/vnd.openxmlformats-officedocument.presentationml.slide+xml"/>
  <Override PartName="/ppt/slides/slide5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15.xml" ContentType="application/vnd.openxmlformats-officedocument.presentationml.slideLayout+xml"/>
  <Default Extension="wmf" ContentType="image/x-wmf"/>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slides/slide32.xml" ContentType="application/vnd.openxmlformats-officedocument.presentationml.slide+xml"/>
  <Override PartName="/ppt/slides/slide41.xml" ContentType="application/vnd.openxmlformats-officedocument.presentationml.slide+xml"/>
  <Override PartName="/ppt/slides/slide50.xml" ContentType="application/vnd.openxmlformats-officedocument.presentationml.slide+xml"/>
  <Override PartName="/ppt/slideLayouts/slideLayout13.xml" ContentType="application/vnd.openxmlformats-officedocument.presentationml.slideLayout+xml"/>
  <Override PartName="/ppt/slideLayouts/slideLayout22.xml" ContentType="application/vnd.openxmlformats-officedocument.presentationml.slideLayout+xml"/>
  <Override PartName="/ppt/slides/slide10.xml" ContentType="application/vnd.openxmlformats-officedocument.presentationml.slide+xml"/>
  <Override PartName="/ppt/slides/slide12.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2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4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Masters/slideMaster2.xml" ContentType="application/vnd.openxmlformats-officedocument.presentationml.slideMaster+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s/slide39.xml" ContentType="application/vnd.openxmlformats-officedocument.presentationml.slide+xml"/>
  <Override PartName="/ppt/slides/slide48.xml" ContentType="application/vnd.openxmlformats-officedocument.presentationml.slide+xml"/>
  <Override PartName="/ppt/slideLayouts/slideLayout7.xml" ContentType="application/vnd.openxmlformats-officedocument.presentationml.slideLayout+xml"/>
  <Default Extension="png" ContentType="image/png"/>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slides/slide37.xml" ContentType="application/vnd.openxmlformats-officedocument.presentationml.slide+xml"/>
  <Override PartName="/ppt/slides/slide46.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Override PartName="/ppt/slides/slide44.xml" ContentType="application/vnd.openxmlformats-officedocument.presentationml.slide+xml"/>
  <Override PartName="/ppt/slides/slide53.xml" ContentType="application/vnd.openxmlformats-officedocument.presentationml.slide+xml"/>
  <Override PartName="/ppt/slideLayouts/slideLayout3.xml" ContentType="application/vnd.openxmlformats-officedocument.presentationml.slideLayout+xml"/>
  <Override PartName="/ppt/slideLayouts/slideLayout16.xml" ContentType="application/vnd.openxmlformats-officedocument.presentationml.slideLayout+xml"/>
  <Default Extension="jpeg" ContentType="image/jpeg"/>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s/slide31.xml" ContentType="application/vnd.openxmlformats-officedocument.presentationml.slide+xml"/>
  <Override PartName="/ppt/slides/slide42.xml" ContentType="application/vnd.openxmlformats-officedocument.presentationml.slide+xml"/>
  <Override PartName="/ppt/slides/slide51.xml" ContentType="application/vnd.openxmlformats-officedocument.presentationml.slide+xml"/>
  <Override PartName="/ppt/slideLayouts/slideLayout1.xml" ContentType="application/vnd.openxmlformats-officedocument.presentationml.slideLayout+xml"/>
  <Override PartName="/ppt/slideLayouts/slideLayout14.xml" ContentType="application/vnd.openxmlformats-officedocument.presentationml.slideLayout+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slides/slide40.xml" ContentType="application/vnd.openxmlformats-officedocument.presentationml.slide+xml"/>
  <Override PartName="/ppt/slideLayouts/slideLayout12.xml" ContentType="application/vnd.openxmlformats-officedocument.presentationml.slideLayout+xml"/>
  <Override PartName="/ppt/slideLayouts/slideLayout21.xml" ContentType="application/vnd.openxmlformats-officedocument.presentationml.slideLayout+xml"/>
  <Override PartName="/ppt/slideLayouts/slideLayout10.xml" ContentType="application/vnd.openxmlformats-officedocument.presentationml.slideLayout+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 id="2147483708" r:id="rId2"/>
  </p:sldMasterIdLst>
  <p:sldIdLst>
    <p:sldId id="305" r:id="rId3"/>
    <p:sldId id="306" r:id="rId4"/>
    <p:sldId id="256" r:id="rId5"/>
    <p:sldId id="257" r:id="rId6"/>
    <p:sldId id="258" r:id="rId7"/>
    <p:sldId id="260" r:id="rId8"/>
    <p:sldId id="262" r:id="rId9"/>
    <p:sldId id="264" r:id="rId10"/>
    <p:sldId id="266" r:id="rId11"/>
    <p:sldId id="268" r:id="rId12"/>
    <p:sldId id="270" r:id="rId13"/>
    <p:sldId id="272" r:id="rId14"/>
    <p:sldId id="275" r:id="rId15"/>
    <p:sldId id="276" r:id="rId16"/>
    <p:sldId id="277" r:id="rId17"/>
    <p:sldId id="278" r:id="rId18"/>
    <p:sldId id="279" r:id="rId19"/>
    <p:sldId id="280" r:id="rId20"/>
    <p:sldId id="281" r:id="rId21"/>
    <p:sldId id="286" r:id="rId22"/>
    <p:sldId id="287" r:id="rId23"/>
    <p:sldId id="288" r:id="rId24"/>
    <p:sldId id="289" r:id="rId25"/>
    <p:sldId id="290" r:id="rId26"/>
    <p:sldId id="295" r:id="rId27"/>
    <p:sldId id="296" r:id="rId28"/>
    <p:sldId id="297" r:id="rId29"/>
    <p:sldId id="298" r:id="rId30"/>
    <p:sldId id="299" r:id="rId31"/>
    <p:sldId id="259" r:id="rId32"/>
    <p:sldId id="261" r:id="rId33"/>
    <p:sldId id="263" r:id="rId34"/>
    <p:sldId id="265" r:id="rId35"/>
    <p:sldId id="267" r:id="rId36"/>
    <p:sldId id="269" r:id="rId37"/>
    <p:sldId id="271" r:id="rId38"/>
    <p:sldId id="273" r:id="rId39"/>
    <p:sldId id="274" r:id="rId40"/>
    <p:sldId id="282" r:id="rId41"/>
    <p:sldId id="283" r:id="rId42"/>
    <p:sldId id="284" r:id="rId43"/>
    <p:sldId id="285" r:id="rId44"/>
    <p:sldId id="291" r:id="rId45"/>
    <p:sldId id="292" r:id="rId46"/>
    <p:sldId id="293" r:id="rId47"/>
    <p:sldId id="294" r:id="rId48"/>
    <p:sldId id="300" r:id="rId49"/>
    <p:sldId id="301" r:id="rId50"/>
    <p:sldId id="302" r:id="rId51"/>
    <p:sldId id="303" r:id="rId52"/>
    <p:sldId id="304" r:id="rId53"/>
    <p:sldId id="307" r:id="rId54"/>
    <p:sldId id="308" r:id="rId55"/>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CC00"/>
  </p:clrMru>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Lst>
</p:presentationPr>
</file>

<file path=ppt/tableStyles.xml><?xml version="1.0" encoding="utf-8"?>
<a:tblStyleLst xmlns:a="http://schemas.openxmlformats.org/drawingml/2006/main" def="{5C22544A-7EE6-4342-B048-85BDC9FD1C3A}">
  <a:tblStyle styleId="{5C22544A-7EE6-4342-B048-85BDC9FD1C3A}" styleName="Střední styl 2 – zvýraznění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CF1AB2-1976-4502-BF36-3FF5EA218861}" styleName="Střední styl 4 – zvýraznění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294" autoAdjust="0"/>
    <p:restoredTop sz="94660"/>
  </p:normalViewPr>
  <p:slideViewPr>
    <p:cSldViewPr>
      <p:cViewPr>
        <p:scale>
          <a:sx n="100" d="100"/>
          <a:sy n="100" d="100"/>
        </p:scale>
        <p:origin x="-306" y="-162"/>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slide" Target="slides/slide48.xml"/><Relationship Id="rId55" Type="http://schemas.openxmlformats.org/officeDocument/2006/relationships/slide" Target="slides/slide53.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59"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slide" Target="slides/slide39.xml"/><Relationship Id="rId54" Type="http://schemas.openxmlformats.org/officeDocument/2006/relationships/slide" Target="slides/slide52.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slide" Target="slides/slide51.xml"/><Relationship Id="rId58" Type="http://schemas.openxmlformats.org/officeDocument/2006/relationships/theme" Target="theme/theme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viewProps" Target="viewProp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slide" Target="slides/slide50.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presProps" Target="presProps.xml"/><Relationship Id="rId8" Type="http://schemas.openxmlformats.org/officeDocument/2006/relationships/slide" Target="slides/slide6.xml"/><Relationship Id="rId51" Type="http://schemas.openxmlformats.org/officeDocument/2006/relationships/slide" Target="slides/slide49.xml"/><Relationship Id="rId3" Type="http://schemas.openxmlformats.org/officeDocument/2006/relationships/slide" Target="slides/slide1.xml"/></Relationship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spTree>
      <p:nvGrpSpPr>
        <p:cNvPr id="1" name=""/>
        <p:cNvGrpSpPr/>
        <p:nvPr/>
      </p:nvGrpSpPr>
      <p:grpSpPr>
        <a:xfrm>
          <a:off x="0" y="0"/>
          <a:ext cx="0" cy="0"/>
          <a:chOff x="0" y="0"/>
          <a:chExt cx="0" cy="0"/>
        </a:xfrm>
      </p:grpSpPr>
      <p:sp>
        <p:nvSpPr>
          <p:cNvPr id="4" name="Voda3"/>
          <p:cNvSpPr/>
          <p:nvPr/>
        </p:nvSpPr>
        <p:spPr>
          <a:xfrm>
            <a:off x="1914" y="5243130"/>
            <a:ext cx="9141714" cy="1614871"/>
          </a:xfrm>
          <a:prstGeom prst="rect">
            <a:avLst/>
          </a:prstGeom>
          <a:gradFill>
            <a:gsLst>
              <a:gs pos="833">
                <a:schemeClr val="accent2">
                  <a:lumMod val="60000"/>
                  <a:lumOff val="40000"/>
                  <a:alpha val="38000"/>
                </a:schemeClr>
              </a:gs>
              <a:gs pos="23000">
                <a:schemeClr val="accent2">
                  <a:lumMod val="60000"/>
                  <a:lumOff val="40000"/>
                </a:schemeClr>
              </a:gs>
              <a:gs pos="100000">
                <a:schemeClr val="accent2">
                  <a:lumMod val="20000"/>
                  <a:lumOff val="80000"/>
                  <a:alpha val="89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5" name="Nebeská modř"/>
          <p:cNvSpPr/>
          <p:nvPr/>
        </p:nvSpPr>
        <p:spPr>
          <a:xfrm>
            <a:off x="1914" y="0"/>
            <a:ext cx="9141714" cy="5334000"/>
          </a:xfrm>
          <a:prstGeom prst="rect">
            <a:avLst/>
          </a:prstGeom>
          <a:gradFill>
            <a:gsLst>
              <a:gs pos="0">
                <a:schemeClr val="accent2">
                  <a:lumMod val="60000"/>
                  <a:lumOff val="40000"/>
                  <a:alpha val="80000"/>
                </a:schemeClr>
              </a:gs>
              <a:gs pos="99000">
                <a:schemeClr val="accent2">
                  <a:lumMod val="20000"/>
                  <a:lumOff val="80000"/>
                  <a:alpha val="6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pic>
        <p:nvPicPr>
          <p:cNvPr id="6" name="Voda2"/>
          <p:cNvPicPr>
            <a:picLocks noChangeAspect="1"/>
          </p:cNvPicPr>
          <p:nvPr/>
        </p:nvPicPr>
        <p:blipFill rotWithShape="1">
          <a:blip r:embed="rId2" cstate="print">
            <a:extLst>
              <a:ext uri="{28A0092B-C50C-407E-A947-70E740481C1C}">
                <a14:useLocalDpi xmlns:a14="http://schemas.microsoft.com/office/drawing/2010/main" xmlns="" val="0"/>
              </a:ext>
            </a:extLst>
          </a:blip>
          <a:srcRect l="2674" r="9901"/>
          <a:stretch/>
        </p:blipFill>
        <p:spPr>
          <a:xfrm>
            <a:off x="-1069" y="5497898"/>
            <a:ext cx="9141714" cy="463209"/>
          </a:xfrm>
          <a:prstGeom prst="rect">
            <a:avLst/>
          </a:prstGeom>
          <a:noFill/>
          <a:ln>
            <a:noFill/>
          </a:ln>
        </p:spPr>
      </p:pic>
      <p:pic>
        <p:nvPicPr>
          <p:cNvPr id="7" name="Voda1"/>
          <p:cNvPicPr>
            <a:picLocks noChangeAspect="1"/>
          </p:cNvPicPr>
          <p:nvPr/>
        </p:nvPicPr>
        <p:blipFill rotWithShape="1">
          <a:blip r:embed="rId3" cstate="print">
            <a:duotone>
              <a:schemeClr val="accent2">
                <a:shade val="45000"/>
                <a:satMod val="135000"/>
              </a:schemeClr>
              <a:prstClr val="white"/>
            </a:duotone>
            <a:extLst>
              <a:ext uri="{28A0092B-C50C-407E-A947-70E740481C1C}">
                <a14:useLocalDpi xmlns:a14="http://schemas.microsoft.com/office/drawing/2010/main" xmlns="" val="0"/>
              </a:ext>
            </a:extLst>
          </a:blip>
          <a:srcRect l="6218" r="6356"/>
          <a:stretch/>
        </p:blipFill>
        <p:spPr>
          <a:xfrm flipH="1">
            <a:off x="-1069" y="5221111"/>
            <a:ext cx="9141714" cy="268288"/>
          </a:xfrm>
          <a:prstGeom prst="rect">
            <a:avLst/>
          </a:prstGeom>
          <a:noFill/>
          <a:ln>
            <a:noFill/>
          </a:ln>
        </p:spPr>
      </p:pic>
      <p:sp>
        <p:nvSpPr>
          <p:cNvPr id="8" name="Obdélník 7"/>
          <p:cNvSpPr/>
          <p:nvPr/>
        </p:nvSpPr>
        <p:spPr>
          <a:xfrm>
            <a:off x="-1069" y="5961106"/>
            <a:ext cx="9141714" cy="896846"/>
          </a:xfrm>
          <a:prstGeom prst="rect">
            <a:avLst/>
          </a:prstGeom>
          <a:gradFill>
            <a:gsLst>
              <a:gs pos="25000">
                <a:schemeClr val="accent6">
                  <a:lumMod val="60000"/>
                  <a:lumOff val="40000"/>
                  <a:alpha val="0"/>
                </a:schemeClr>
              </a:gs>
              <a:gs pos="100000">
                <a:schemeClr val="accent6"/>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2" name="Nadpis 1"/>
          <p:cNvSpPr>
            <a:spLocks noGrp="1"/>
          </p:cNvSpPr>
          <p:nvPr>
            <p:ph type="ctrTitle"/>
          </p:nvPr>
        </p:nvSpPr>
        <p:spPr>
          <a:xfrm>
            <a:off x="979404" y="1309047"/>
            <a:ext cx="7202092" cy="2667000"/>
          </a:xfrm>
        </p:spPr>
        <p:txBody>
          <a:bodyPr anchor="b">
            <a:noAutofit/>
          </a:bodyPr>
          <a:lstStyle>
            <a:lvl1pPr algn="ctr">
              <a:defRPr sz="6000"/>
            </a:lvl1pPr>
          </a:lstStyle>
          <a:p>
            <a:r>
              <a:rPr lang="cs-CZ" smtClean="0"/>
              <a:t>Klepnutím lze upravit styl předlohy nadpisů.</a:t>
            </a:r>
            <a:endParaRPr lang="cs-CZ" dirty="0"/>
          </a:p>
        </p:txBody>
      </p:sp>
      <p:sp>
        <p:nvSpPr>
          <p:cNvPr id="3" name="Podnadpis 2"/>
          <p:cNvSpPr>
            <a:spLocks noGrp="1"/>
          </p:cNvSpPr>
          <p:nvPr>
            <p:ph type="subTitle" idx="1"/>
          </p:nvPr>
        </p:nvSpPr>
        <p:spPr>
          <a:xfrm>
            <a:off x="979404" y="4038600"/>
            <a:ext cx="7200900" cy="990600"/>
          </a:xfrm>
        </p:spPr>
        <p:txBody>
          <a:bodyPr>
            <a:normAutofit/>
          </a:bodyPr>
          <a:lstStyle>
            <a:lvl1pPr marL="0" indent="0" algn="ctr">
              <a:spcBef>
                <a:spcPts val="0"/>
              </a:spcBef>
              <a:buNone/>
              <a:defRPr sz="1800" cap="all" baseline="0">
                <a:solidFill>
                  <a:schemeClr val="accent2"/>
                </a:solidFill>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cs-CZ" smtClean="0"/>
              <a:t>Klepnutím lze upravit styl předlohy podnadpisů.</a:t>
            </a:r>
            <a:endParaRPr lang="cs-CZ" dirty="0"/>
          </a:p>
        </p:txBody>
      </p:sp>
    </p:spTree>
    <p:extLst>
      <p:ext uri="{BB962C8B-B14F-4D97-AF65-F5344CB8AC3E}">
        <p14:creationId xmlns:p14="http://schemas.microsoft.com/office/powerpoint/2010/main" xmlns="" val="2942361918"/>
      </p:ext>
    </p:extLst>
  </p:cSld>
  <p:clrMapOvr>
    <a:masterClrMapping/>
  </p:clrMapOvr>
  <p:transition spd="med">
    <p:randomBar dir="vert"/>
  </p:transition>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dirty="0"/>
          </a:p>
        </p:txBody>
      </p:sp>
      <p:sp>
        <p:nvSpPr>
          <p:cNvPr id="3" name="Zástupný symbol pro obsah 2"/>
          <p:cNvSpPr>
            <a:spLocks noGrp="1"/>
          </p:cNvSpPr>
          <p:nvPr>
            <p:ph idx="1"/>
          </p:nvPr>
        </p:nvSpPr>
        <p:spPr/>
        <p:txBody>
          <a:bodyPr/>
          <a:lstStyle>
            <a:lvl5pPr>
              <a:defRPr/>
            </a:lvl5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dirty="0"/>
          </a:p>
        </p:txBody>
      </p:sp>
      <p:sp>
        <p:nvSpPr>
          <p:cNvPr id="4" name="Zástupný symbol pro datum 3"/>
          <p:cNvSpPr>
            <a:spLocks noGrp="1"/>
          </p:cNvSpPr>
          <p:nvPr>
            <p:ph type="dt" sz="half" idx="10"/>
          </p:nvPr>
        </p:nvSpPr>
        <p:spPr/>
        <p:txBody>
          <a:bodyPr/>
          <a:lstStyle/>
          <a:p>
            <a:fld id="{FF7010C4-1929-486D-880F-426447661983}" type="datetimeFigureOut">
              <a:rPr lang="cs-CZ" smtClean="0"/>
              <a:pPr/>
              <a:t>11.2.2014</a:t>
            </a:fld>
            <a:endParaRPr lang="cs-CZ" dirty="0"/>
          </a:p>
        </p:txBody>
      </p:sp>
      <p:sp>
        <p:nvSpPr>
          <p:cNvPr id="5" name="Zástupný symbol pro zápatí 4"/>
          <p:cNvSpPr>
            <a:spLocks noGrp="1"/>
          </p:cNvSpPr>
          <p:nvPr>
            <p:ph type="ftr" sz="quarter" idx="11"/>
          </p:nvPr>
        </p:nvSpPr>
        <p:spPr/>
        <p:txBody>
          <a:bodyPr/>
          <a:lstStyle/>
          <a:p>
            <a:endParaRPr lang="cs-CZ" dirty="0"/>
          </a:p>
        </p:txBody>
      </p:sp>
      <p:sp>
        <p:nvSpPr>
          <p:cNvPr id="6" name="Zástupný symbol pro číslo snímku 5"/>
          <p:cNvSpPr>
            <a:spLocks noGrp="1"/>
          </p:cNvSpPr>
          <p:nvPr>
            <p:ph type="sldNum" sz="quarter" idx="12"/>
          </p:nvPr>
        </p:nvSpPr>
        <p:spPr/>
        <p:txBody>
          <a:bodyPr/>
          <a:lstStyle/>
          <a:p>
            <a:fld id="{C3354BF4-E7B7-44BA-8308-7F7DC481AC6F}" type="slidenum">
              <a:rPr lang="cs-CZ" smtClean="0"/>
              <a:pPr/>
              <a:t>‹#›</a:t>
            </a:fld>
            <a:endParaRPr lang="cs-CZ" dirty="0"/>
          </a:p>
        </p:txBody>
      </p:sp>
    </p:spTree>
    <p:extLst>
      <p:ext uri="{BB962C8B-B14F-4D97-AF65-F5344CB8AC3E}">
        <p14:creationId xmlns:p14="http://schemas.microsoft.com/office/powerpoint/2010/main" xmlns="" val="3405082379"/>
      </p:ext>
    </p:extLst>
  </p:cSld>
  <p:clrMapOvr>
    <a:masterClrMapping/>
  </p:clrMapOvr>
  <p:transition spd="med">
    <p:randomBar dir="vert"/>
  </p:transition>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Záhlaví části">
    <p:spTree>
      <p:nvGrpSpPr>
        <p:cNvPr id="1" name=""/>
        <p:cNvGrpSpPr/>
        <p:nvPr/>
      </p:nvGrpSpPr>
      <p:grpSpPr>
        <a:xfrm>
          <a:off x="0" y="0"/>
          <a:ext cx="0" cy="0"/>
          <a:chOff x="0" y="0"/>
          <a:chExt cx="0" cy="0"/>
        </a:xfrm>
      </p:grpSpPr>
      <p:sp>
        <p:nvSpPr>
          <p:cNvPr id="7" name="Nebeská modř"/>
          <p:cNvSpPr/>
          <p:nvPr/>
        </p:nvSpPr>
        <p:spPr>
          <a:xfrm>
            <a:off x="1914" y="-1"/>
            <a:ext cx="9141714" cy="6858002"/>
          </a:xfrm>
          <a:prstGeom prst="rect">
            <a:avLst/>
          </a:prstGeom>
          <a:gradFill>
            <a:gsLst>
              <a:gs pos="0">
                <a:schemeClr val="accent2">
                  <a:lumMod val="60000"/>
                  <a:lumOff val="40000"/>
                  <a:alpha val="80000"/>
                </a:schemeClr>
              </a:gs>
              <a:gs pos="99000">
                <a:schemeClr val="accent2">
                  <a:lumMod val="20000"/>
                  <a:lumOff val="80000"/>
                  <a:alpha val="0"/>
                </a:schemeClr>
              </a:gs>
            </a:gsLst>
            <a:lin ang="16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lIns="822960" rtlCol="0" anchor="ctr"/>
          <a:lstStyle/>
          <a:p>
            <a:pPr algn="ctr"/>
            <a:endParaRPr lang="cs-CZ" dirty="0"/>
          </a:p>
        </p:txBody>
      </p:sp>
      <p:sp>
        <p:nvSpPr>
          <p:cNvPr id="2" name="Nadpis 1"/>
          <p:cNvSpPr>
            <a:spLocks noGrp="1"/>
          </p:cNvSpPr>
          <p:nvPr>
            <p:ph type="title"/>
          </p:nvPr>
        </p:nvSpPr>
        <p:spPr>
          <a:xfrm>
            <a:off x="970360" y="1309047"/>
            <a:ext cx="7200939" cy="2667000"/>
          </a:xfrm>
        </p:spPr>
        <p:txBody>
          <a:bodyPr anchor="b">
            <a:normAutofit/>
          </a:bodyPr>
          <a:lstStyle>
            <a:lvl1pPr algn="ctr">
              <a:defRPr sz="6000" b="0"/>
            </a:lvl1pPr>
          </a:lstStyle>
          <a:p>
            <a:r>
              <a:rPr lang="cs-CZ" smtClean="0"/>
              <a:t>Klepnutím lze upravit styl předlohy nadpisů.</a:t>
            </a:r>
            <a:endParaRPr lang="cs-CZ" dirty="0"/>
          </a:p>
        </p:txBody>
      </p:sp>
      <p:sp>
        <p:nvSpPr>
          <p:cNvPr id="3" name="Zástupný symbol pro text 2"/>
          <p:cNvSpPr>
            <a:spLocks noGrp="1"/>
          </p:cNvSpPr>
          <p:nvPr>
            <p:ph type="body" idx="1"/>
          </p:nvPr>
        </p:nvSpPr>
        <p:spPr>
          <a:xfrm>
            <a:off x="970360" y="4038600"/>
            <a:ext cx="7200900" cy="1143000"/>
          </a:xfrm>
        </p:spPr>
        <p:txBody>
          <a:bodyPr anchor="t">
            <a:normAutofit/>
          </a:bodyPr>
          <a:lstStyle>
            <a:lvl1pPr marL="0" indent="0" algn="ctr">
              <a:spcBef>
                <a:spcPts val="0"/>
              </a:spcBef>
              <a:buNone/>
              <a:defRPr sz="2000" cap="all" baseline="0">
                <a:solidFill>
                  <a:schemeClr val="accent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Klepnutím lze upravit styly předlohy textu.</a:t>
            </a:r>
          </a:p>
        </p:txBody>
      </p:sp>
      <p:sp>
        <p:nvSpPr>
          <p:cNvPr id="4" name="Zástupný symbol pro datum 3"/>
          <p:cNvSpPr>
            <a:spLocks noGrp="1"/>
          </p:cNvSpPr>
          <p:nvPr>
            <p:ph type="dt" sz="half" idx="10"/>
          </p:nvPr>
        </p:nvSpPr>
        <p:spPr/>
        <p:txBody>
          <a:bodyPr/>
          <a:lstStyle/>
          <a:p>
            <a:fld id="{FF7010C4-1929-486D-880F-426447661983}" type="datetimeFigureOut">
              <a:rPr lang="cs-CZ" smtClean="0"/>
              <a:pPr/>
              <a:t>11.2.2014</a:t>
            </a:fld>
            <a:endParaRPr lang="cs-CZ" dirty="0"/>
          </a:p>
        </p:txBody>
      </p:sp>
      <p:sp>
        <p:nvSpPr>
          <p:cNvPr id="5" name="Zástupný symbol pro zápatí 4"/>
          <p:cNvSpPr>
            <a:spLocks noGrp="1"/>
          </p:cNvSpPr>
          <p:nvPr>
            <p:ph type="ftr" sz="quarter" idx="11"/>
          </p:nvPr>
        </p:nvSpPr>
        <p:spPr/>
        <p:txBody>
          <a:bodyPr/>
          <a:lstStyle/>
          <a:p>
            <a:endParaRPr lang="cs-CZ" dirty="0"/>
          </a:p>
        </p:txBody>
      </p:sp>
      <p:sp>
        <p:nvSpPr>
          <p:cNvPr id="6" name="Zástupný symbol pro číslo snímku 5"/>
          <p:cNvSpPr>
            <a:spLocks noGrp="1"/>
          </p:cNvSpPr>
          <p:nvPr>
            <p:ph type="sldNum" sz="quarter" idx="12"/>
          </p:nvPr>
        </p:nvSpPr>
        <p:spPr/>
        <p:txBody>
          <a:bodyPr/>
          <a:lstStyle/>
          <a:p>
            <a:fld id="{C3354BF4-E7B7-44BA-8308-7F7DC481AC6F}" type="slidenum">
              <a:rPr lang="cs-CZ" smtClean="0"/>
              <a:pPr/>
              <a:t>‹#›</a:t>
            </a:fld>
            <a:endParaRPr lang="cs-CZ" dirty="0"/>
          </a:p>
        </p:txBody>
      </p:sp>
    </p:spTree>
    <p:extLst>
      <p:ext uri="{BB962C8B-B14F-4D97-AF65-F5344CB8AC3E}">
        <p14:creationId xmlns:p14="http://schemas.microsoft.com/office/powerpoint/2010/main" xmlns="" val="3043559973"/>
      </p:ext>
    </p:extLst>
  </p:cSld>
  <p:clrMapOvr>
    <a:masterClrMapping/>
  </p:clrMapOvr>
  <p:transition spd="med">
    <p:randomBar dir="vert"/>
  </p:transition>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dirty="0"/>
          </a:p>
        </p:txBody>
      </p:sp>
      <p:sp>
        <p:nvSpPr>
          <p:cNvPr id="3" name="Zástupný symbol pro obsah 2"/>
          <p:cNvSpPr>
            <a:spLocks noGrp="1"/>
          </p:cNvSpPr>
          <p:nvPr>
            <p:ph sz="half" idx="1"/>
          </p:nvPr>
        </p:nvSpPr>
        <p:spPr>
          <a:xfrm>
            <a:off x="1005840" y="1572768"/>
            <a:ext cx="3429000" cy="4142232"/>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dirty="0"/>
          </a:p>
        </p:txBody>
      </p:sp>
      <p:sp>
        <p:nvSpPr>
          <p:cNvPr id="4" name="Zástupný symbol pro obsah 3"/>
          <p:cNvSpPr>
            <a:spLocks noGrp="1"/>
          </p:cNvSpPr>
          <p:nvPr>
            <p:ph sz="half" idx="2"/>
          </p:nvPr>
        </p:nvSpPr>
        <p:spPr>
          <a:xfrm>
            <a:off x="4709160" y="1572768"/>
            <a:ext cx="3429000" cy="4142232"/>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dirty="0"/>
          </a:p>
        </p:txBody>
      </p:sp>
      <p:sp>
        <p:nvSpPr>
          <p:cNvPr id="5" name="Zástupný symbol pro datum 4"/>
          <p:cNvSpPr>
            <a:spLocks noGrp="1"/>
          </p:cNvSpPr>
          <p:nvPr>
            <p:ph type="dt" sz="half" idx="10"/>
          </p:nvPr>
        </p:nvSpPr>
        <p:spPr/>
        <p:txBody>
          <a:bodyPr/>
          <a:lstStyle/>
          <a:p>
            <a:fld id="{FF7010C4-1929-486D-880F-426447661983}" type="datetimeFigureOut">
              <a:rPr lang="cs-CZ" smtClean="0"/>
              <a:pPr/>
              <a:t>11.2.2014</a:t>
            </a:fld>
            <a:endParaRPr lang="cs-CZ" dirty="0"/>
          </a:p>
        </p:txBody>
      </p:sp>
      <p:sp>
        <p:nvSpPr>
          <p:cNvPr id="6" name="Zástupný symbol pro zápatí 5"/>
          <p:cNvSpPr>
            <a:spLocks noGrp="1"/>
          </p:cNvSpPr>
          <p:nvPr>
            <p:ph type="ftr" sz="quarter" idx="11"/>
          </p:nvPr>
        </p:nvSpPr>
        <p:spPr/>
        <p:txBody>
          <a:bodyPr/>
          <a:lstStyle/>
          <a:p>
            <a:endParaRPr lang="cs-CZ" dirty="0"/>
          </a:p>
        </p:txBody>
      </p:sp>
      <p:sp>
        <p:nvSpPr>
          <p:cNvPr id="7" name="Zástupný symbol pro číslo snímku 6"/>
          <p:cNvSpPr>
            <a:spLocks noGrp="1"/>
          </p:cNvSpPr>
          <p:nvPr>
            <p:ph type="sldNum" sz="quarter" idx="12"/>
          </p:nvPr>
        </p:nvSpPr>
        <p:spPr/>
        <p:txBody>
          <a:bodyPr/>
          <a:lstStyle/>
          <a:p>
            <a:fld id="{C3354BF4-E7B7-44BA-8308-7F7DC481AC6F}" type="slidenum">
              <a:rPr lang="cs-CZ" smtClean="0"/>
              <a:pPr/>
              <a:t>‹#›</a:t>
            </a:fld>
            <a:endParaRPr lang="cs-CZ" dirty="0"/>
          </a:p>
        </p:txBody>
      </p:sp>
    </p:spTree>
    <p:extLst>
      <p:ext uri="{BB962C8B-B14F-4D97-AF65-F5344CB8AC3E}">
        <p14:creationId xmlns:p14="http://schemas.microsoft.com/office/powerpoint/2010/main" xmlns="" val="4249378779"/>
      </p:ext>
    </p:extLst>
  </p:cSld>
  <p:clrMapOvr>
    <a:masterClrMapping/>
  </p:clrMapOvr>
  <p:transition spd="med">
    <p:randomBar dir="vert"/>
  </p:transition>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Porovnání">
    <p:spTree>
      <p:nvGrpSpPr>
        <p:cNvPr id="1" name=""/>
        <p:cNvGrpSpPr/>
        <p:nvPr/>
      </p:nvGrpSpPr>
      <p:grpSpPr>
        <a:xfrm>
          <a:off x="0" y="0"/>
          <a:ext cx="0" cy="0"/>
          <a:chOff x="0" y="0"/>
          <a:chExt cx="0" cy="0"/>
        </a:xfrm>
      </p:grpSpPr>
      <p:sp>
        <p:nvSpPr>
          <p:cNvPr id="3" name="Zástupný symbol pro text 2"/>
          <p:cNvSpPr>
            <a:spLocks noGrp="1"/>
          </p:cNvSpPr>
          <p:nvPr>
            <p:ph type="body" idx="1"/>
          </p:nvPr>
        </p:nvSpPr>
        <p:spPr>
          <a:xfrm>
            <a:off x="1005840" y="1572768"/>
            <a:ext cx="3429000" cy="766588"/>
          </a:xfrm>
        </p:spPr>
        <p:txBody>
          <a:bodyPr anchor="ctr">
            <a:normAutofit/>
          </a:bodyPr>
          <a:lstStyle>
            <a:lvl1pPr marL="0" indent="0">
              <a:spcBef>
                <a:spcPts val="0"/>
              </a:spcBef>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4" name="Zástupný symbol pro obsah 3"/>
          <p:cNvSpPr>
            <a:spLocks noGrp="1"/>
          </p:cNvSpPr>
          <p:nvPr>
            <p:ph sz="half" idx="2"/>
          </p:nvPr>
        </p:nvSpPr>
        <p:spPr>
          <a:xfrm>
            <a:off x="1005840" y="2365861"/>
            <a:ext cx="3429000" cy="334914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dirty="0"/>
          </a:p>
        </p:txBody>
      </p:sp>
      <p:sp>
        <p:nvSpPr>
          <p:cNvPr id="5" name="Zástupný symbol pro text 4"/>
          <p:cNvSpPr>
            <a:spLocks noGrp="1"/>
          </p:cNvSpPr>
          <p:nvPr>
            <p:ph type="body" sz="quarter" idx="3"/>
          </p:nvPr>
        </p:nvSpPr>
        <p:spPr>
          <a:xfrm>
            <a:off x="4709160" y="1572768"/>
            <a:ext cx="3429000" cy="766588"/>
          </a:xfrm>
        </p:spPr>
        <p:txBody>
          <a:bodyPr anchor="ctr">
            <a:normAutofit/>
          </a:bodyPr>
          <a:lstStyle>
            <a:lvl1pPr marL="0" indent="0">
              <a:spcBef>
                <a:spcPts val="0"/>
              </a:spcBef>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6" name="Zástupný symbol pro obsah 5"/>
          <p:cNvSpPr>
            <a:spLocks noGrp="1"/>
          </p:cNvSpPr>
          <p:nvPr>
            <p:ph sz="quarter" idx="4"/>
          </p:nvPr>
        </p:nvSpPr>
        <p:spPr>
          <a:xfrm>
            <a:off x="4709160" y="2365861"/>
            <a:ext cx="3429000" cy="334914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dirty="0"/>
          </a:p>
        </p:txBody>
      </p:sp>
      <p:sp>
        <p:nvSpPr>
          <p:cNvPr id="7" name="Zástupný symbol pro datum 6"/>
          <p:cNvSpPr>
            <a:spLocks noGrp="1"/>
          </p:cNvSpPr>
          <p:nvPr>
            <p:ph type="dt" sz="half" idx="10"/>
          </p:nvPr>
        </p:nvSpPr>
        <p:spPr/>
        <p:txBody>
          <a:bodyPr/>
          <a:lstStyle/>
          <a:p>
            <a:fld id="{FF7010C4-1929-486D-880F-426447661983}" type="datetimeFigureOut">
              <a:rPr lang="cs-CZ" smtClean="0"/>
              <a:pPr/>
              <a:t>11.2.2014</a:t>
            </a:fld>
            <a:endParaRPr lang="cs-CZ" dirty="0"/>
          </a:p>
        </p:txBody>
      </p:sp>
      <p:sp>
        <p:nvSpPr>
          <p:cNvPr id="8" name="Zástupný symbol pro zápatí 7"/>
          <p:cNvSpPr>
            <a:spLocks noGrp="1"/>
          </p:cNvSpPr>
          <p:nvPr>
            <p:ph type="ftr" sz="quarter" idx="11"/>
          </p:nvPr>
        </p:nvSpPr>
        <p:spPr/>
        <p:txBody>
          <a:bodyPr/>
          <a:lstStyle/>
          <a:p>
            <a:endParaRPr lang="cs-CZ" dirty="0"/>
          </a:p>
        </p:txBody>
      </p:sp>
      <p:sp>
        <p:nvSpPr>
          <p:cNvPr id="9" name="Zástupný symbol pro číslo snímku 8"/>
          <p:cNvSpPr>
            <a:spLocks noGrp="1"/>
          </p:cNvSpPr>
          <p:nvPr>
            <p:ph type="sldNum" sz="quarter" idx="12"/>
          </p:nvPr>
        </p:nvSpPr>
        <p:spPr/>
        <p:txBody>
          <a:bodyPr/>
          <a:lstStyle/>
          <a:p>
            <a:fld id="{C3354BF4-E7B7-44BA-8308-7F7DC481AC6F}" type="slidenum">
              <a:rPr lang="cs-CZ" smtClean="0"/>
              <a:pPr/>
              <a:t>‹#›</a:t>
            </a:fld>
            <a:endParaRPr lang="cs-CZ" dirty="0"/>
          </a:p>
        </p:txBody>
      </p:sp>
      <p:sp>
        <p:nvSpPr>
          <p:cNvPr id="10" name="Nadpis 9"/>
          <p:cNvSpPr>
            <a:spLocks noGrp="1"/>
          </p:cNvSpPr>
          <p:nvPr>
            <p:ph type="title"/>
          </p:nvPr>
        </p:nvSpPr>
        <p:spPr/>
        <p:txBody>
          <a:bodyPr/>
          <a:lstStyle/>
          <a:p>
            <a:r>
              <a:rPr lang="cs-CZ" smtClean="0"/>
              <a:t>Klepnutím lze upravit styl předlohy nadpisů.</a:t>
            </a:r>
            <a:endParaRPr lang="cs-CZ" dirty="0"/>
          </a:p>
        </p:txBody>
      </p:sp>
    </p:spTree>
    <p:extLst>
      <p:ext uri="{BB962C8B-B14F-4D97-AF65-F5344CB8AC3E}">
        <p14:creationId xmlns:p14="http://schemas.microsoft.com/office/powerpoint/2010/main" xmlns="" val="1072378128"/>
      </p:ext>
    </p:extLst>
  </p:cSld>
  <p:clrMapOvr>
    <a:masterClrMapping/>
  </p:clrMapOvr>
  <p:transition spd="med">
    <p:randomBar dir="vert"/>
  </p:transition>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Pouze nadpis">
    <p:spTree>
      <p:nvGrpSpPr>
        <p:cNvPr id="1" name=""/>
        <p:cNvGrpSpPr/>
        <p:nvPr/>
      </p:nvGrpSpPr>
      <p:grpSpPr>
        <a:xfrm>
          <a:off x="0" y="0"/>
          <a:ext cx="0" cy="0"/>
          <a:chOff x="0" y="0"/>
          <a:chExt cx="0" cy="0"/>
        </a:xfrm>
      </p:grpSpPr>
      <p:sp>
        <p:nvSpPr>
          <p:cNvPr id="3" name="Zástupný symbol pro datum 2"/>
          <p:cNvSpPr>
            <a:spLocks noGrp="1"/>
          </p:cNvSpPr>
          <p:nvPr>
            <p:ph type="dt" sz="half" idx="10"/>
          </p:nvPr>
        </p:nvSpPr>
        <p:spPr/>
        <p:txBody>
          <a:bodyPr/>
          <a:lstStyle/>
          <a:p>
            <a:fld id="{FF7010C4-1929-486D-880F-426447661983}" type="datetimeFigureOut">
              <a:rPr lang="cs-CZ" smtClean="0"/>
              <a:pPr/>
              <a:t>11.2.2014</a:t>
            </a:fld>
            <a:endParaRPr lang="cs-CZ" dirty="0"/>
          </a:p>
        </p:txBody>
      </p:sp>
      <p:sp>
        <p:nvSpPr>
          <p:cNvPr id="4" name="Zástupný symbol pro zápatí 3"/>
          <p:cNvSpPr>
            <a:spLocks noGrp="1"/>
          </p:cNvSpPr>
          <p:nvPr>
            <p:ph type="ftr" sz="quarter" idx="11"/>
          </p:nvPr>
        </p:nvSpPr>
        <p:spPr/>
        <p:txBody>
          <a:bodyPr/>
          <a:lstStyle/>
          <a:p>
            <a:endParaRPr lang="cs-CZ" dirty="0"/>
          </a:p>
        </p:txBody>
      </p:sp>
      <p:sp>
        <p:nvSpPr>
          <p:cNvPr id="5" name="Zástupný symbol pro číslo snímku 4"/>
          <p:cNvSpPr>
            <a:spLocks noGrp="1"/>
          </p:cNvSpPr>
          <p:nvPr>
            <p:ph type="sldNum" sz="quarter" idx="12"/>
          </p:nvPr>
        </p:nvSpPr>
        <p:spPr/>
        <p:txBody>
          <a:bodyPr/>
          <a:lstStyle/>
          <a:p>
            <a:fld id="{C3354BF4-E7B7-44BA-8308-7F7DC481AC6F}" type="slidenum">
              <a:rPr lang="cs-CZ" smtClean="0"/>
              <a:pPr/>
              <a:t>‹#›</a:t>
            </a:fld>
            <a:endParaRPr lang="cs-CZ" dirty="0"/>
          </a:p>
        </p:txBody>
      </p:sp>
      <p:sp>
        <p:nvSpPr>
          <p:cNvPr id="6" name="Nadpis 5"/>
          <p:cNvSpPr>
            <a:spLocks noGrp="1"/>
          </p:cNvSpPr>
          <p:nvPr>
            <p:ph type="title"/>
          </p:nvPr>
        </p:nvSpPr>
        <p:spPr/>
        <p:txBody>
          <a:bodyPr/>
          <a:lstStyle/>
          <a:p>
            <a:r>
              <a:rPr lang="cs-CZ" smtClean="0"/>
              <a:t>Klepnutím lze upravit styl předlohy nadpisů.</a:t>
            </a:r>
            <a:endParaRPr lang="cs-CZ" dirty="0"/>
          </a:p>
        </p:txBody>
      </p:sp>
    </p:spTree>
    <p:extLst>
      <p:ext uri="{BB962C8B-B14F-4D97-AF65-F5344CB8AC3E}">
        <p14:creationId xmlns:p14="http://schemas.microsoft.com/office/powerpoint/2010/main" xmlns="" val="3681886695"/>
      </p:ext>
    </p:extLst>
  </p:cSld>
  <p:clrMapOvr>
    <a:masterClrMapping/>
  </p:clrMapOvr>
  <p:transition spd="med">
    <p:randomBar dir="vert"/>
  </p:transition>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Prázdný">
    <p:spTree>
      <p:nvGrpSpPr>
        <p:cNvPr id="1" name=""/>
        <p:cNvGrpSpPr/>
        <p:nvPr/>
      </p:nvGrpSpPr>
      <p:grpSpPr>
        <a:xfrm>
          <a:off x="0" y="0"/>
          <a:ext cx="0" cy="0"/>
          <a:chOff x="0" y="0"/>
          <a:chExt cx="0" cy="0"/>
        </a:xfrm>
      </p:grpSpPr>
      <p:sp>
        <p:nvSpPr>
          <p:cNvPr id="5" name="Nebeská modř"/>
          <p:cNvSpPr/>
          <p:nvPr/>
        </p:nvSpPr>
        <p:spPr>
          <a:xfrm>
            <a:off x="1914" y="-1"/>
            <a:ext cx="9141714" cy="6858002"/>
          </a:xfrm>
          <a:prstGeom prst="rect">
            <a:avLst/>
          </a:prstGeom>
          <a:gradFill>
            <a:gsLst>
              <a:gs pos="0">
                <a:schemeClr val="accent2">
                  <a:lumMod val="60000"/>
                  <a:lumOff val="40000"/>
                  <a:alpha val="80000"/>
                </a:schemeClr>
              </a:gs>
              <a:gs pos="99000">
                <a:schemeClr val="accent2">
                  <a:lumMod val="20000"/>
                  <a:lumOff val="80000"/>
                  <a:alpha val="0"/>
                </a:schemeClr>
              </a:gs>
            </a:gsLst>
            <a:lin ang="16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lIns="822960" rtlCol="0" anchor="ctr"/>
          <a:lstStyle/>
          <a:p>
            <a:pPr algn="ctr"/>
            <a:endParaRPr lang="cs-CZ" dirty="0"/>
          </a:p>
        </p:txBody>
      </p:sp>
      <p:sp>
        <p:nvSpPr>
          <p:cNvPr id="2" name="Zástupný symbol pro datum 1"/>
          <p:cNvSpPr>
            <a:spLocks noGrp="1"/>
          </p:cNvSpPr>
          <p:nvPr>
            <p:ph type="dt" sz="half" idx="10"/>
          </p:nvPr>
        </p:nvSpPr>
        <p:spPr/>
        <p:txBody>
          <a:bodyPr/>
          <a:lstStyle/>
          <a:p>
            <a:fld id="{FF7010C4-1929-486D-880F-426447661983}" type="datetimeFigureOut">
              <a:rPr lang="cs-CZ" smtClean="0"/>
              <a:pPr/>
              <a:t>11.2.2014</a:t>
            </a:fld>
            <a:endParaRPr lang="cs-CZ" dirty="0"/>
          </a:p>
        </p:txBody>
      </p:sp>
      <p:sp>
        <p:nvSpPr>
          <p:cNvPr id="3" name="Zástupný symbol pro zápatí 2"/>
          <p:cNvSpPr>
            <a:spLocks noGrp="1"/>
          </p:cNvSpPr>
          <p:nvPr>
            <p:ph type="ftr" sz="quarter" idx="11"/>
          </p:nvPr>
        </p:nvSpPr>
        <p:spPr/>
        <p:txBody>
          <a:bodyPr/>
          <a:lstStyle/>
          <a:p>
            <a:endParaRPr lang="cs-CZ" dirty="0"/>
          </a:p>
        </p:txBody>
      </p:sp>
      <p:sp>
        <p:nvSpPr>
          <p:cNvPr id="4" name="Zástupný symbol pro číslo snímku 3"/>
          <p:cNvSpPr>
            <a:spLocks noGrp="1"/>
          </p:cNvSpPr>
          <p:nvPr>
            <p:ph type="sldNum" sz="quarter" idx="12"/>
          </p:nvPr>
        </p:nvSpPr>
        <p:spPr/>
        <p:txBody>
          <a:bodyPr/>
          <a:lstStyle/>
          <a:p>
            <a:fld id="{C3354BF4-E7B7-44BA-8308-7F7DC481AC6F}" type="slidenum">
              <a:rPr lang="cs-CZ" smtClean="0"/>
              <a:pPr/>
              <a:t>‹#›</a:t>
            </a:fld>
            <a:endParaRPr lang="cs-CZ" dirty="0"/>
          </a:p>
        </p:txBody>
      </p:sp>
    </p:spTree>
    <p:extLst>
      <p:ext uri="{BB962C8B-B14F-4D97-AF65-F5344CB8AC3E}">
        <p14:creationId xmlns:p14="http://schemas.microsoft.com/office/powerpoint/2010/main" xmlns="" val="492262428"/>
      </p:ext>
    </p:extLst>
  </p:cSld>
  <p:clrMapOvr>
    <a:masterClrMapping/>
  </p:clrMapOvr>
  <p:transition spd="med">
    <p:randomBar dir="vert"/>
  </p:transition>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6095610" y="762000"/>
            <a:ext cx="2532850" cy="2743200"/>
          </a:xfrm>
        </p:spPr>
        <p:txBody>
          <a:bodyPr anchor="b">
            <a:normAutofit/>
          </a:bodyPr>
          <a:lstStyle>
            <a:lvl1pPr>
              <a:defRPr sz="3200" b="0"/>
            </a:lvl1pPr>
          </a:lstStyle>
          <a:p>
            <a:r>
              <a:rPr lang="cs-CZ" smtClean="0"/>
              <a:t>Klepnutím lze upravit styl předlohy nadpisů.</a:t>
            </a:r>
            <a:endParaRPr lang="cs-CZ" dirty="0"/>
          </a:p>
        </p:txBody>
      </p:sp>
      <p:sp>
        <p:nvSpPr>
          <p:cNvPr id="3" name="Zástupný symbol pro obsah 2"/>
          <p:cNvSpPr>
            <a:spLocks noGrp="1"/>
          </p:cNvSpPr>
          <p:nvPr>
            <p:ph idx="1"/>
          </p:nvPr>
        </p:nvSpPr>
        <p:spPr>
          <a:xfrm>
            <a:off x="570310" y="685800"/>
            <a:ext cx="5143500" cy="4572000"/>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dirty="0"/>
          </a:p>
        </p:txBody>
      </p:sp>
      <p:sp>
        <p:nvSpPr>
          <p:cNvPr id="4" name="Zástupný symbol pro text 3"/>
          <p:cNvSpPr>
            <a:spLocks noGrp="1"/>
          </p:cNvSpPr>
          <p:nvPr>
            <p:ph type="body" sz="half" idx="2"/>
          </p:nvPr>
        </p:nvSpPr>
        <p:spPr>
          <a:xfrm>
            <a:off x="6095610" y="3554104"/>
            <a:ext cx="2532850" cy="1703696"/>
          </a:xfrm>
        </p:spPr>
        <p:txBody>
          <a:bodyPr>
            <a:normAutofit/>
          </a:bodyPr>
          <a:lstStyle>
            <a:lvl1pPr marL="0" indent="0">
              <a:lnSpc>
                <a:spcPct val="90000"/>
              </a:lnSpc>
              <a:spcBef>
                <a:spcPts val="800"/>
              </a:spcBef>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FF7010C4-1929-486D-880F-426447661983}" type="datetimeFigureOut">
              <a:rPr lang="cs-CZ" smtClean="0"/>
              <a:pPr/>
              <a:t>11.2.2014</a:t>
            </a:fld>
            <a:endParaRPr lang="cs-CZ" dirty="0"/>
          </a:p>
        </p:txBody>
      </p:sp>
      <p:sp>
        <p:nvSpPr>
          <p:cNvPr id="6" name="Zástupný symbol pro zápatí 5"/>
          <p:cNvSpPr>
            <a:spLocks noGrp="1"/>
          </p:cNvSpPr>
          <p:nvPr>
            <p:ph type="ftr" sz="quarter" idx="11"/>
          </p:nvPr>
        </p:nvSpPr>
        <p:spPr/>
        <p:txBody>
          <a:bodyPr/>
          <a:lstStyle/>
          <a:p>
            <a:endParaRPr lang="cs-CZ" dirty="0"/>
          </a:p>
        </p:txBody>
      </p:sp>
      <p:sp>
        <p:nvSpPr>
          <p:cNvPr id="7" name="Zástupný symbol pro číslo snímku 6"/>
          <p:cNvSpPr>
            <a:spLocks noGrp="1"/>
          </p:cNvSpPr>
          <p:nvPr>
            <p:ph type="sldNum" sz="quarter" idx="12"/>
          </p:nvPr>
        </p:nvSpPr>
        <p:spPr/>
        <p:txBody>
          <a:bodyPr/>
          <a:lstStyle/>
          <a:p>
            <a:fld id="{C3354BF4-E7B7-44BA-8308-7F7DC481AC6F}" type="slidenum">
              <a:rPr lang="cs-CZ" smtClean="0"/>
              <a:pPr/>
              <a:t>‹#›</a:t>
            </a:fld>
            <a:endParaRPr lang="cs-CZ" dirty="0"/>
          </a:p>
        </p:txBody>
      </p:sp>
    </p:spTree>
    <p:extLst>
      <p:ext uri="{BB962C8B-B14F-4D97-AF65-F5344CB8AC3E}">
        <p14:creationId xmlns:p14="http://schemas.microsoft.com/office/powerpoint/2010/main" xmlns="" val="1483897657"/>
      </p:ext>
    </p:extLst>
  </p:cSld>
  <p:clrMapOvr>
    <a:masterClrMapping/>
  </p:clrMapOvr>
  <p:transition spd="med">
    <p:randomBar dir="vert"/>
  </p:transition>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6095610" y="762000"/>
            <a:ext cx="2532850" cy="2743200"/>
          </a:xfrm>
        </p:spPr>
        <p:txBody>
          <a:bodyPr anchor="b">
            <a:normAutofit/>
          </a:bodyPr>
          <a:lstStyle>
            <a:lvl1pPr>
              <a:defRPr sz="3400" b="0"/>
            </a:lvl1pPr>
          </a:lstStyle>
          <a:p>
            <a:r>
              <a:rPr lang="cs-CZ" smtClean="0"/>
              <a:t>Klepnutím lze upravit styl předlohy nadpisů.</a:t>
            </a:r>
            <a:endParaRPr lang="cs-CZ" dirty="0"/>
          </a:p>
        </p:txBody>
      </p:sp>
      <p:sp>
        <p:nvSpPr>
          <p:cNvPr id="3" name="Piál 1Zástupný symbol pro obrázek 2"/>
          <p:cNvSpPr>
            <a:spLocks noGrp="1"/>
          </p:cNvSpPr>
          <p:nvPr>
            <p:ph type="pic" idx="1"/>
          </p:nvPr>
        </p:nvSpPr>
        <p:spPr>
          <a:xfrm>
            <a:off x="570310" y="685800"/>
            <a:ext cx="5143500" cy="4572000"/>
          </a:xfrm>
          <a:solidFill>
            <a:schemeClr val="bg1">
              <a:lumMod val="95000"/>
            </a:schemeClr>
          </a:solidFill>
        </p:spPr>
        <p:txBody>
          <a:bodyPr>
            <a:normAutofit/>
          </a:bodyPr>
          <a:lstStyle>
            <a:lvl1pPr marL="0" indent="0" algn="ctr">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cs-CZ" dirty="0" smtClean="0"/>
              <a:t>Klepnutím na ikonu přidáte obrázek.</a:t>
            </a:r>
            <a:endParaRPr lang="cs-CZ" dirty="0"/>
          </a:p>
        </p:txBody>
      </p:sp>
      <p:sp>
        <p:nvSpPr>
          <p:cNvPr id="4" name="Zástupný symbol pro text 3"/>
          <p:cNvSpPr>
            <a:spLocks noGrp="1"/>
          </p:cNvSpPr>
          <p:nvPr>
            <p:ph type="body" sz="half" idx="2"/>
          </p:nvPr>
        </p:nvSpPr>
        <p:spPr>
          <a:xfrm>
            <a:off x="6095610" y="3554104"/>
            <a:ext cx="2532850" cy="1703696"/>
          </a:xfrm>
        </p:spPr>
        <p:txBody>
          <a:bodyPr>
            <a:normAutofit/>
          </a:bodyPr>
          <a:lstStyle>
            <a:lvl1pPr marL="0" indent="0">
              <a:lnSpc>
                <a:spcPct val="100000"/>
              </a:lnSpc>
              <a:spcBef>
                <a:spcPts val="800"/>
              </a:spcBef>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FF7010C4-1929-486D-880F-426447661983}" type="datetimeFigureOut">
              <a:rPr lang="cs-CZ" smtClean="0"/>
              <a:pPr/>
              <a:t>11.2.2014</a:t>
            </a:fld>
            <a:endParaRPr lang="cs-CZ" dirty="0"/>
          </a:p>
        </p:txBody>
      </p:sp>
      <p:sp>
        <p:nvSpPr>
          <p:cNvPr id="6" name="Zástupný symbol pro zápatí 5"/>
          <p:cNvSpPr>
            <a:spLocks noGrp="1"/>
          </p:cNvSpPr>
          <p:nvPr>
            <p:ph type="ftr" sz="quarter" idx="11"/>
          </p:nvPr>
        </p:nvSpPr>
        <p:spPr/>
        <p:txBody>
          <a:bodyPr/>
          <a:lstStyle/>
          <a:p>
            <a:endParaRPr lang="cs-CZ" dirty="0"/>
          </a:p>
        </p:txBody>
      </p:sp>
      <p:sp>
        <p:nvSpPr>
          <p:cNvPr id="7" name="Zástupný symbol pro číslo snímku 6"/>
          <p:cNvSpPr>
            <a:spLocks noGrp="1"/>
          </p:cNvSpPr>
          <p:nvPr>
            <p:ph type="sldNum" sz="quarter" idx="12"/>
          </p:nvPr>
        </p:nvSpPr>
        <p:spPr/>
        <p:txBody>
          <a:bodyPr/>
          <a:lstStyle/>
          <a:p>
            <a:fld id="{C3354BF4-E7B7-44BA-8308-7F7DC481AC6F}" type="slidenum">
              <a:rPr lang="cs-CZ" smtClean="0"/>
              <a:pPr/>
              <a:t>‹#›</a:t>
            </a:fld>
            <a:endParaRPr lang="cs-CZ" dirty="0"/>
          </a:p>
        </p:txBody>
      </p:sp>
    </p:spTree>
    <p:extLst>
      <p:ext uri="{BB962C8B-B14F-4D97-AF65-F5344CB8AC3E}">
        <p14:creationId xmlns:p14="http://schemas.microsoft.com/office/powerpoint/2010/main" xmlns="" val="4216615129"/>
      </p:ext>
    </p:extLst>
  </p:cSld>
  <p:clrMapOvr>
    <a:masterClrMapping/>
  </p:clrMapOvr>
  <p:transition spd="med">
    <p:randomBar dir="vert"/>
  </p:transition>
  <p:timing>
    <p:tnLst>
      <p:par>
        <p:cTn id="1" dur="indefinite" restart="never" nodeType="tmRoot"/>
      </p:par>
    </p:tn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dirty="0"/>
          </a:p>
        </p:txBody>
      </p:sp>
      <p:sp>
        <p:nvSpPr>
          <p:cNvPr id="3" name="Zástupný symbol pro svislý text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dirty="0"/>
          </a:p>
        </p:txBody>
      </p:sp>
      <p:sp>
        <p:nvSpPr>
          <p:cNvPr id="4" name="Zástupný symbol pro datum 3"/>
          <p:cNvSpPr>
            <a:spLocks noGrp="1"/>
          </p:cNvSpPr>
          <p:nvPr>
            <p:ph type="dt" sz="half" idx="10"/>
          </p:nvPr>
        </p:nvSpPr>
        <p:spPr/>
        <p:txBody>
          <a:bodyPr/>
          <a:lstStyle/>
          <a:p>
            <a:fld id="{FF7010C4-1929-486D-880F-426447661983}" type="datetimeFigureOut">
              <a:rPr lang="cs-CZ" smtClean="0"/>
              <a:pPr/>
              <a:t>11.2.2014</a:t>
            </a:fld>
            <a:endParaRPr lang="cs-CZ" dirty="0"/>
          </a:p>
        </p:txBody>
      </p:sp>
      <p:sp>
        <p:nvSpPr>
          <p:cNvPr id="5" name="Zástupný symbol pro zápatí 4"/>
          <p:cNvSpPr>
            <a:spLocks noGrp="1"/>
          </p:cNvSpPr>
          <p:nvPr>
            <p:ph type="ftr" sz="quarter" idx="11"/>
          </p:nvPr>
        </p:nvSpPr>
        <p:spPr/>
        <p:txBody>
          <a:bodyPr/>
          <a:lstStyle/>
          <a:p>
            <a:endParaRPr lang="cs-CZ" dirty="0"/>
          </a:p>
        </p:txBody>
      </p:sp>
      <p:sp>
        <p:nvSpPr>
          <p:cNvPr id="6" name="Zástupný symbol pro číslo snímku 5"/>
          <p:cNvSpPr>
            <a:spLocks noGrp="1"/>
          </p:cNvSpPr>
          <p:nvPr>
            <p:ph type="sldNum" sz="quarter" idx="12"/>
          </p:nvPr>
        </p:nvSpPr>
        <p:spPr/>
        <p:txBody>
          <a:bodyPr/>
          <a:lstStyle/>
          <a:p>
            <a:fld id="{C3354BF4-E7B7-44BA-8308-7F7DC481AC6F}" type="slidenum">
              <a:rPr lang="cs-CZ" smtClean="0"/>
              <a:pPr/>
              <a:t>‹#›</a:t>
            </a:fld>
            <a:endParaRPr lang="cs-CZ" dirty="0"/>
          </a:p>
        </p:txBody>
      </p:sp>
    </p:spTree>
    <p:extLst>
      <p:ext uri="{BB962C8B-B14F-4D97-AF65-F5344CB8AC3E}">
        <p14:creationId xmlns:p14="http://schemas.microsoft.com/office/powerpoint/2010/main" xmlns="" val="3536256882"/>
      </p:ext>
    </p:extLst>
  </p:cSld>
  <p:clrMapOvr>
    <a:masterClrMapping/>
  </p:clrMapOvr>
  <p:transition spd="med">
    <p:randomBar dir="vert"/>
  </p:transition>
  <p:timing>
    <p:tnLst>
      <p:par>
        <p:cTn id="1" dur="indefinite" restart="never" nodeType="tmRoot"/>
      </p:par>
    </p:tn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543675" y="274638"/>
            <a:ext cx="1971675" cy="5440362"/>
          </a:xfrm>
        </p:spPr>
        <p:txBody>
          <a:bodyPr vert="eaVert"/>
          <a:lstStyle/>
          <a:p>
            <a:r>
              <a:rPr lang="cs-CZ" smtClean="0"/>
              <a:t>Klepnutím lze upravit styl předlohy nadpisů.</a:t>
            </a:r>
            <a:endParaRPr lang="cs-CZ" dirty="0"/>
          </a:p>
        </p:txBody>
      </p:sp>
      <p:sp>
        <p:nvSpPr>
          <p:cNvPr id="3" name="Zástupný symbol pro svislý text 2"/>
          <p:cNvSpPr>
            <a:spLocks noGrp="1"/>
          </p:cNvSpPr>
          <p:nvPr>
            <p:ph type="body" orient="vert" idx="1"/>
          </p:nvPr>
        </p:nvSpPr>
        <p:spPr>
          <a:xfrm>
            <a:off x="628650" y="274638"/>
            <a:ext cx="5800725" cy="5440362"/>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dirty="0"/>
          </a:p>
        </p:txBody>
      </p:sp>
      <p:sp>
        <p:nvSpPr>
          <p:cNvPr id="4" name="Zástupný symbol pro datum 3"/>
          <p:cNvSpPr>
            <a:spLocks noGrp="1"/>
          </p:cNvSpPr>
          <p:nvPr>
            <p:ph type="dt" sz="half" idx="10"/>
          </p:nvPr>
        </p:nvSpPr>
        <p:spPr/>
        <p:txBody>
          <a:bodyPr/>
          <a:lstStyle/>
          <a:p>
            <a:fld id="{FF7010C4-1929-486D-880F-426447661983}" type="datetimeFigureOut">
              <a:rPr lang="cs-CZ" smtClean="0"/>
              <a:pPr/>
              <a:t>11.2.2014</a:t>
            </a:fld>
            <a:endParaRPr lang="cs-CZ" dirty="0"/>
          </a:p>
        </p:txBody>
      </p:sp>
      <p:sp>
        <p:nvSpPr>
          <p:cNvPr id="5" name="Zástupný symbol pro zápatí 4"/>
          <p:cNvSpPr>
            <a:spLocks noGrp="1"/>
          </p:cNvSpPr>
          <p:nvPr>
            <p:ph type="ftr" sz="quarter" idx="11"/>
          </p:nvPr>
        </p:nvSpPr>
        <p:spPr/>
        <p:txBody>
          <a:bodyPr/>
          <a:lstStyle/>
          <a:p>
            <a:endParaRPr lang="cs-CZ" dirty="0"/>
          </a:p>
        </p:txBody>
      </p:sp>
      <p:sp>
        <p:nvSpPr>
          <p:cNvPr id="6" name="Zástupný symbol pro číslo snímku 5"/>
          <p:cNvSpPr>
            <a:spLocks noGrp="1"/>
          </p:cNvSpPr>
          <p:nvPr>
            <p:ph type="sldNum" sz="quarter" idx="12"/>
          </p:nvPr>
        </p:nvSpPr>
        <p:spPr/>
        <p:txBody>
          <a:bodyPr/>
          <a:lstStyle/>
          <a:p>
            <a:fld id="{C3354BF4-E7B7-44BA-8308-7F7DC481AC6F}" type="slidenum">
              <a:rPr lang="cs-CZ" smtClean="0"/>
              <a:pPr/>
              <a:t>‹#›</a:t>
            </a:fld>
            <a:endParaRPr lang="cs-CZ" dirty="0"/>
          </a:p>
        </p:txBody>
      </p:sp>
    </p:spTree>
    <p:extLst>
      <p:ext uri="{BB962C8B-B14F-4D97-AF65-F5344CB8AC3E}">
        <p14:creationId xmlns:p14="http://schemas.microsoft.com/office/powerpoint/2010/main" xmlns="" val="1358651680"/>
      </p:ext>
    </p:extLst>
  </p:cSld>
  <p:clrMapOvr>
    <a:masterClrMapping/>
  </p:clrMapOvr>
  <p:transition spd="med">
    <p:randomBar dir="vert"/>
  </p:transition>
  <p:timing>
    <p:tnLst>
      <p:par>
        <p:cTn id="1" dur="indefinite" restart="never" nodeType="tmRoot"/>
      </p:par>
    </p:tnLst>
  </p:timing>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Úvodní snímek">
    <p:spTree>
      <p:nvGrpSpPr>
        <p:cNvPr id="1" name=""/>
        <p:cNvGrpSpPr/>
        <p:nvPr/>
      </p:nvGrpSpPr>
      <p:grpSpPr>
        <a:xfrm>
          <a:off x="0" y="0"/>
          <a:ext cx="0" cy="0"/>
          <a:chOff x="0" y="0"/>
          <a:chExt cx="0" cy="0"/>
        </a:xfrm>
      </p:grpSpPr>
      <p:pic>
        <p:nvPicPr>
          <p:cNvPr id="3079" name="Picture 7"/>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0" y="0"/>
            <a:ext cx="9144000" cy="6858000"/>
          </a:xfrm>
          <a:prstGeom prst="rect">
            <a:avLst/>
          </a:prstGeom>
          <a:noFill/>
          <a:extLst>
            <a:ext uri="{909E8E84-426E-40DD-AFC4-6F175D3DCCD1}">
              <a14:hiddenFill xmlns:a14="http://schemas.microsoft.com/office/drawing/2010/main" xmlns="">
                <a:solidFill>
                  <a:srgbClr val="FFFFFF"/>
                </a:solidFill>
              </a14:hiddenFill>
            </a:ext>
          </a:extLst>
        </p:spPr>
      </p:pic>
      <p:sp>
        <p:nvSpPr>
          <p:cNvPr id="3074" name="Rectangle 2"/>
          <p:cNvSpPr>
            <a:spLocks noGrp="1" noChangeArrowheads="1"/>
          </p:cNvSpPr>
          <p:nvPr>
            <p:ph type="ctrTitle"/>
          </p:nvPr>
        </p:nvSpPr>
        <p:spPr>
          <a:xfrm>
            <a:off x="1371600" y="1143000"/>
            <a:ext cx="7467600" cy="1470025"/>
          </a:xfrm>
        </p:spPr>
        <p:txBody>
          <a:bodyPr anchor="b"/>
          <a:lstStyle>
            <a:lvl1pPr algn="r">
              <a:defRPr/>
            </a:lvl1pPr>
          </a:lstStyle>
          <a:p>
            <a:pPr lvl="0"/>
            <a:r>
              <a:rPr lang="cs-CZ" noProof="0" smtClean="0"/>
              <a:t>Klepnutím lze upravit styl předlohy nadpisů.</a:t>
            </a:r>
          </a:p>
        </p:txBody>
      </p:sp>
      <p:sp>
        <p:nvSpPr>
          <p:cNvPr id="3075" name="Rectangle 3"/>
          <p:cNvSpPr>
            <a:spLocks noGrp="1" noChangeArrowheads="1"/>
          </p:cNvSpPr>
          <p:nvPr>
            <p:ph type="subTitle" idx="1"/>
          </p:nvPr>
        </p:nvSpPr>
        <p:spPr>
          <a:xfrm>
            <a:off x="2362200" y="3048000"/>
            <a:ext cx="6400800" cy="1752600"/>
          </a:xfrm>
        </p:spPr>
        <p:txBody>
          <a:bodyPr/>
          <a:lstStyle>
            <a:lvl1pPr marL="0" indent="0" algn="r">
              <a:buFontTx/>
              <a:buNone/>
              <a:defRPr/>
            </a:lvl1pPr>
          </a:lstStyle>
          <a:p>
            <a:pPr lvl="0"/>
            <a:r>
              <a:rPr lang="cs-CZ" noProof="0" smtClean="0"/>
              <a:t>Klepnutím lze upravit styl předlohy podnadpisů.</a:t>
            </a:r>
          </a:p>
        </p:txBody>
      </p:sp>
      <p:sp>
        <p:nvSpPr>
          <p:cNvPr id="3080" name="Rectangle 8"/>
          <p:cNvSpPr>
            <a:spLocks noGrp="1" noChangeArrowheads="1"/>
          </p:cNvSpPr>
          <p:nvPr>
            <p:ph type="dt" sz="half" idx="2"/>
          </p:nvPr>
        </p:nvSpPr>
        <p:spPr/>
        <p:txBody>
          <a:bodyPr/>
          <a:lstStyle>
            <a:lvl1pPr>
              <a:defRPr/>
            </a:lvl1pPr>
          </a:lstStyle>
          <a:p>
            <a:fld id="{9D21D778-B565-4D7E-94D7-64010A445B68}" type="datetimeFigureOut">
              <a:rPr lang="en-US" smtClean="0"/>
              <a:pPr/>
              <a:t>2/11/2014</a:t>
            </a:fld>
            <a:endParaRPr lang="en-US"/>
          </a:p>
        </p:txBody>
      </p:sp>
      <p:sp>
        <p:nvSpPr>
          <p:cNvPr id="3081" name="Rectangle 9"/>
          <p:cNvSpPr>
            <a:spLocks noGrp="1" noChangeArrowheads="1"/>
          </p:cNvSpPr>
          <p:nvPr>
            <p:ph type="ftr" sz="quarter" idx="3"/>
          </p:nvPr>
        </p:nvSpPr>
        <p:spPr/>
        <p:txBody>
          <a:bodyPr/>
          <a:lstStyle>
            <a:lvl1pPr>
              <a:defRPr/>
            </a:lvl1pPr>
          </a:lstStyle>
          <a:p>
            <a:endParaRPr kumimoji="0" lang="en-US"/>
          </a:p>
        </p:txBody>
      </p:sp>
      <p:sp>
        <p:nvSpPr>
          <p:cNvPr id="3082" name="Rectangle 10"/>
          <p:cNvSpPr>
            <a:spLocks noGrp="1" noChangeArrowheads="1"/>
          </p:cNvSpPr>
          <p:nvPr>
            <p:ph type="sldNum" sz="quarter" idx="4"/>
          </p:nvPr>
        </p:nvSpPr>
        <p:spPr/>
        <p:txBody>
          <a:bodyPr/>
          <a:lstStyle>
            <a:lvl1pPr>
              <a:defRPr/>
            </a:lvl1pPr>
          </a:lstStyle>
          <a:p>
            <a:fld id="{2C6B1FF6-39B9-40F5-8B67-33C6354A3D4F}" type="slidenum">
              <a:rPr kumimoji="0" lang="en-US" smtClean="0"/>
              <a:pPr/>
              <a:t>‹#›</a:t>
            </a:fld>
            <a:endParaRPr kumimoji="0" lang="en-US" dirty="0">
              <a:solidFill>
                <a:schemeClr val="accent3">
                  <a:shade val="75000"/>
                </a:schemeClr>
              </a:solidFill>
            </a:endParaRPr>
          </a:p>
        </p:txBody>
      </p:sp>
    </p:spTree>
  </p:cSld>
  <p:clrMapOvr>
    <a:masterClrMapping/>
  </p:clrMapOvr>
  <p:transition spd="med">
    <p:randomBar dir="vert"/>
  </p:transition>
  <p:timing>
    <p:tnLst>
      <p:par>
        <p:cTn id="1" dur="indefinite" restart="never" nodeType="tmRoot"/>
      </p:par>
    </p:tnLst>
  </p:timing>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Klepnutím lze upravit styl předlohy nadpisů.</a:t>
            </a:r>
            <a:endParaRPr lang="en-US"/>
          </a:p>
        </p:txBody>
      </p:sp>
      <p:sp>
        <p:nvSpPr>
          <p:cNvPr id="3" name="Content Placeholder 2"/>
          <p:cNvSpPr>
            <a:spLocks noGrp="1"/>
          </p:cNvSpPr>
          <p:nvPr>
            <p:ph idx="1"/>
          </p:nvPr>
        </p:nvSpPr>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lvl1pPr>
              <a:defRPr/>
            </a:lvl1pPr>
          </a:lstStyle>
          <a:p>
            <a:fld id="{FF7010C4-1929-486D-880F-426447661983}" type="datetimeFigureOut">
              <a:rPr lang="cs-CZ" smtClean="0"/>
              <a:pPr/>
              <a:t>11.2.2014</a:t>
            </a:fld>
            <a:endParaRPr lang="cs-CZ" dirty="0"/>
          </a:p>
        </p:txBody>
      </p:sp>
      <p:sp>
        <p:nvSpPr>
          <p:cNvPr id="5" name="Footer Placeholder 4"/>
          <p:cNvSpPr>
            <a:spLocks noGrp="1"/>
          </p:cNvSpPr>
          <p:nvPr>
            <p:ph type="ftr" sz="quarter" idx="11"/>
          </p:nvPr>
        </p:nvSpPr>
        <p:spPr/>
        <p:txBody>
          <a:bodyPr/>
          <a:lstStyle>
            <a:lvl1pPr>
              <a:defRPr/>
            </a:lvl1pPr>
          </a:lstStyle>
          <a:p>
            <a:endParaRPr lang="cs-CZ" dirty="0"/>
          </a:p>
        </p:txBody>
      </p:sp>
      <p:sp>
        <p:nvSpPr>
          <p:cNvPr id="6" name="Slide Number Placeholder 5"/>
          <p:cNvSpPr>
            <a:spLocks noGrp="1"/>
          </p:cNvSpPr>
          <p:nvPr>
            <p:ph type="sldNum" sz="quarter" idx="12"/>
          </p:nvPr>
        </p:nvSpPr>
        <p:spPr/>
        <p:txBody>
          <a:bodyPr/>
          <a:lstStyle>
            <a:lvl1pPr>
              <a:defRPr/>
            </a:lvl1pPr>
          </a:lstStyle>
          <a:p>
            <a:fld id="{C3354BF4-E7B7-44BA-8308-7F7DC481AC6F}" type="slidenum">
              <a:rPr lang="cs-CZ" smtClean="0"/>
              <a:pPr/>
              <a:t>‹#›</a:t>
            </a:fld>
            <a:endParaRPr lang="cs-CZ" dirty="0"/>
          </a:p>
        </p:txBody>
      </p:sp>
    </p:spTree>
    <p:extLst>
      <p:ext uri="{BB962C8B-B14F-4D97-AF65-F5344CB8AC3E}">
        <p14:creationId xmlns:p14="http://schemas.microsoft.com/office/powerpoint/2010/main" xmlns="" val="2369597206"/>
      </p:ext>
    </p:extLst>
  </p:cSld>
  <p:clrMapOvr>
    <a:masterClrMapping/>
  </p:clrMapOvr>
  <p:transition spd="med">
    <p:randomBar dir="vert"/>
  </p:transition>
  <p:timing>
    <p:tnLst>
      <p:par>
        <p:cTn id="1" dur="indefinite" restart="never" nodeType="tmRoot"/>
      </p:par>
    </p:tn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cs-CZ" smtClean="0"/>
              <a:t>Klepnutím lze upravit styl předlohy nadpisů.</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cs-CZ" smtClean="0"/>
              <a:t>Klepnutím lze upravit styly předlohy textu.</a:t>
            </a:r>
          </a:p>
        </p:txBody>
      </p:sp>
      <p:sp>
        <p:nvSpPr>
          <p:cNvPr id="4" name="Date Placeholder 3"/>
          <p:cNvSpPr>
            <a:spLocks noGrp="1"/>
          </p:cNvSpPr>
          <p:nvPr>
            <p:ph type="dt" sz="half" idx="10"/>
          </p:nvPr>
        </p:nvSpPr>
        <p:spPr/>
        <p:txBody>
          <a:bodyPr/>
          <a:lstStyle>
            <a:lvl1pPr>
              <a:defRPr/>
            </a:lvl1pPr>
          </a:lstStyle>
          <a:p>
            <a:fld id="{FF7010C4-1929-486D-880F-426447661983}" type="datetimeFigureOut">
              <a:rPr lang="cs-CZ" smtClean="0"/>
              <a:pPr/>
              <a:t>11.2.2014</a:t>
            </a:fld>
            <a:endParaRPr lang="cs-CZ" dirty="0"/>
          </a:p>
        </p:txBody>
      </p:sp>
      <p:sp>
        <p:nvSpPr>
          <p:cNvPr id="5" name="Footer Placeholder 4"/>
          <p:cNvSpPr>
            <a:spLocks noGrp="1"/>
          </p:cNvSpPr>
          <p:nvPr>
            <p:ph type="ftr" sz="quarter" idx="11"/>
          </p:nvPr>
        </p:nvSpPr>
        <p:spPr/>
        <p:txBody>
          <a:bodyPr/>
          <a:lstStyle>
            <a:lvl1pPr>
              <a:defRPr/>
            </a:lvl1pPr>
          </a:lstStyle>
          <a:p>
            <a:endParaRPr lang="cs-CZ" dirty="0"/>
          </a:p>
        </p:txBody>
      </p:sp>
      <p:sp>
        <p:nvSpPr>
          <p:cNvPr id="6" name="Slide Number Placeholder 5"/>
          <p:cNvSpPr>
            <a:spLocks noGrp="1"/>
          </p:cNvSpPr>
          <p:nvPr>
            <p:ph type="sldNum" sz="quarter" idx="12"/>
          </p:nvPr>
        </p:nvSpPr>
        <p:spPr/>
        <p:txBody>
          <a:bodyPr/>
          <a:lstStyle>
            <a:lvl1pPr>
              <a:defRPr/>
            </a:lvl1pPr>
          </a:lstStyle>
          <a:p>
            <a:fld id="{C3354BF4-E7B7-44BA-8308-7F7DC481AC6F}" type="slidenum">
              <a:rPr lang="cs-CZ" smtClean="0"/>
              <a:pPr/>
              <a:t>‹#›</a:t>
            </a:fld>
            <a:endParaRPr lang="cs-CZ" dirty="0"/>
          </a:p>
        </p:txBody>
      </p:sp>
    </p:spTree>
    <p:extLst>
      <p:ext uri="{BB962C8B-B14F-4D97-AF65-F5344CB8AC3E}">
        <p14:creationId xmlns:p14="http://schemas.microsoft.com/office/powerpoint/2010/main" xmlns="" val="1880094515"/>
      </p:ext>
    </p:extLst>
  </p:cSld>
  <p:clrMapOvr>
    <a:masterClrMapping/>
  </p:clrMapOvr>
  <p:transition spd="med">
    <p:randomBar dir="vert"/>
  </p:transition>
  <p:timing>
    <p:tnLst>
      <p:par>
        <p:cTn id="1" dur="indefinite" restart="never" nodeType="tmRoot"/>
      </p:par>
    </p:tn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Klepnutím lze upravit styl předlohy nadpisů.</a:t>
            </a:r>
            <a:endParaRPr lang="en-US"/>
          </a:p>
        </p:txBody>
      </p:sp>
      <p:sp>
        <p:nvSpPr>
          <p:cNvPr id="3" name="Content Placeholder 2"/>
          <p:cNvSpPr>
            <a:spLocks noGrp="1"/>
          </p:cNvSpPr>
          <p:nvPr>
            <p:ph sz="half" idx="1"/>
          </p:nvPr>
        </p:nvSpPr>
        <p:spPr>
          <a:xfrm>
            <a:off x="1447800" y="1600200"/>
            <a:ext cx="35433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Content Placeholder 3"/>
          <p:cNvSpPr>
            <a:spLocks noGrp="1"/>
          </p:cNvSpPr>
          <p:nvPr>
            <p:ph sz="half" idx="2"/>
          </p:nvPr>
        </p:nvSpPr>
        <p:spPr>
          <a:xfrm>
            <a:off x="5143500" y="1600200"/>
            <a:ext cx="35433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5" name="Date Placeholder 4"/>
          <p:cNvSpPr>
            <a:spLocks noGrp="1"/>
          </p:cNvSpPr>
          <p:nvPr>
            <p:ph type="dt" sz="half" idx="10"/>
          </p:nvPr>
        </p:nvSpPr>
        <p:spPr/>
        <p:txBody>
          <a:bodyPr/>
          <a:lstStyle>
            <a:lvl1pPr>
              <a:defRPr/>
            </a:lvl1pPr>
          </a:lstStyle>
          <a:p>
            <a:fld id="{FF7010C4-1929-486D-880F-426447661983}" type="datetimeFigureOut">
              <a:rPr lang="cs-CZ" smtClean="0"/>
              <a:pPr/>
              <a:t>11.2.2014</a:t>
            </a:fld>
            <a:endParaRPr lang="cs-CZ" dirty="0"/>
          </a:p>
        </p:txBody>
      </p:sp>
      <p:sp>
        <p:nvSpPr>
          <p:cNvPr id="6" name="Footer Placeholder 5"/>
          <p:cNvSpPr>
            <a:spLocks noGrp="1"/>
          </p:cNvSpPr>
          <p:nvPr>
            <p:ph type="ftr" sz="quarter" idx="11"/>
          </p:nvPr>
        </p:nvSpPr>
        <p:spPr/>
        <p:txBody>
          <a:bodyPr/>
          <a:lstStyle>
            <a:lvl1pPr>
              <a:defRPr/>
            </a:lvl1pPr>
          </a:lstStyle>
          <a:p>
            <a:endParaRPr lang="cs-CZ" dirty="0"/>
          </a:p>
        </p:txBody>
      </p:sp>
      <p:sp>
        <p:nvSpPr>
          <p:cNvPr id="7" name="Slide Number Placeholder 6"/>
          <p:cNvSpPr>
            <a:spLocks noGrp="1"/>
          </p:cNvSpPr>
          <p:nvPr>
            <p:ph type="sldNum" sz="quarter" idx="12"/>
          </p:nvPr>
        </p:nvSpPr>
        <p:spPr/>
        <p:txBody>
          <a:bodyPr/>
          <a:lstStyle>
            <a:lvl1pPr>
              <a:defRPr/>
            </a:lvl1pPr>
          </a:lstStyle>
          <a:p>
            <a:fld id="{C3354BF4-E7B7-44BA-8308-7F7DC481AC6F}" type="slidenum">
              <a:rPr lang="cs-CZ" smtClean="0"/>
              <a:pPr/>
              <a:t>‹#›</a:t>
            </a:fld>
            <a:endParaRPr lang="cs-CZ" dirty="0"/>
          </a:p>
        </p:txBody>
      </p:sp>
    </p:spTree>
    <p:extLst>
      <p:ext uri="{BB962C8B-B14F-4D97-AF65-F5344CB8AC3E}">
        <p14:creationId xmlns:p14="http://schemas.microsoft.com/office/powerpoint/2010/main" xmlns="" val="4056275676"/>
      </p:ext>
    </p:extLst>
  </p:cSld>
  <p:clrMapOvr>
    <a:masterClrMapping/>
  </p:clrMapOvr>
  <p:transition spd="med">
    <p:randomBar dir="vert"/>
  </p:transition>
  <p:timing>
    <p:tnLst>
      <p:par>
        <p:cTn id="1" dur="indefinite" restart="never" nodeType="tmRoot"/>
      </p:par>
    </p:tn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cs-CZ" smtClean="0"/>
              <a:t>Klepnutím lze upravit styl předlohy nadpisů.</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7" name="Date Placeholder 6"/>
          <p:cNvSpPr>
            <a:spLocks noGrp="1"/>
          </p:cNvSpPr>
          <p:nvPr>
            <p:ph type="dt" sz="half" idx="10"/>
          </p:nvPr>
        </p:nvSpPr>
        <p:spPr/>
        <p:txBody>
          <a:bodyPr/>
          <a:lstStyle>
            <a:lvl1pPr>
              <a:defRPr/>
            </a:lvl1pPr>
          </a:lstStyle>
          <a:p>
            <a:fld id="{FF7010C4-1929-486D-880F-426447661983}" type="datetimeFigureOut">
              <a:rPr lang="cs-CZ" smtClean="0"/>
              <a:pPr/>
              <a:t>11.2.2014</a:t>
            </a:fld>
            <a:endParaRPr lang="cs-CZ" dirty="0"/>
          </a:p>
        </p:txBody>
      </p:sp>
      <p:sp>
        <p:nvSpPr>
          <p:cNvPr id="8" name="Footer Placeholder 7"/>
          <p:cNvSpPr>
            <a:spLocks noGrp="1"/>
          </p:cNvSpPr>
          <p:nvPr>
            <p:ph type="ftr" sz="quarter" idx="11"/>
          </p:nvPr>
        </p:nvSpPr>
        <p:spPr/>
        <p:txBody>
          <a:bodyPr/>
          <a:lstStyle>
            <a:lvl1pPr>
              <a:defRPr/>
            </a:lvl1pPr>
          </a:lstStyle>
          <a:p>
            <a:endParaRPr lang="cs-CZ" dirty="0"/>
          </a:p>
        </p:txBody>
      </p:sp>
      <p:sp>
        <p:nvSpPr>
          <p:cNvPr id="9" name="Slide Number Placeholder 8"/>
          <p:cNvSpPr>
            <a:spLocks noGrp="1"/>
          </p:cNvSpPr>
          <p:nvPr>
            <p:ph type="sldNum" sz="quarter" idx="12"/>
          </p:nvPr>
        </p:nvSpPr>
        <p:spPr/>
        <p:txBody>
          <a:bodyPr/>
          <a:lstStyle>
            <a:lvl1pPr>
              <a:defRPr/>
            </a:lvl1pPr>
          </a:lstStyle>
          <a:p>
            <a:fld id="{C3354BF4-E7B7-44BA-8308-7F7DC481AC6F}" type="slidenum">
              <a:rPr lang="cs-CZ" smtClean="0"/>
              <a:pPr/>
              <a:t>‹#›</a:t>
            </a:fld>
            <a:endParaRPr lang="cs-CZ" dirty="0"/>
          </a:p>
        </p:txBody>
      </p:sp>
    </p:spTree>
    <p:extLst>
      <p:ext uri="{BB962C8B-B14F-4D97-AF65-F5344CB8AC3E}">
        <p14:creationId xmlns:p14="http://schemas.microsoft.com/office/powerpoint/2010/main" xmlns="" val="118840482"/>
      </p:ext>
    </p:extLst>
  </p:cSld>
  <p:clrMapOvr>
    <a:masterClrMapping/>
  </p:clrMapOvr>
  <p:transition spd="med">
    <p:randomBar dir="vert"/>
  </p:transition>
  <p:timing>
    <p:tnLst>
      <p:par>
        <p:cTn id="1" dur="indefinite" restart="never" nodeType="tmRoot"/>
      </p:par>
    </p:tnLst>
  </p:timing>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Klepnutím lze upravit styl předlohy nadpisů.</a:t>
            </a:r>
            <a:endParaRPr lang="en-US"/>
          </a:p>
        </p:txBody>
      </p:sp>
      <p:sp>
        <p:nvSpPr>
          <p:cNvPr id="3" name="Date Placeholder 2"/>
          <p:cNvSpPr>
            <a:spLocks noGrp="1"/>
          </p:cNvSpPr>
          <p:nvPr>
            <p:ph type="dt" sz="half" idx="10"/>
          </p:nvPr>
        </p:nvSpPr>
        <p:spPr/>
        <p:txBody>
          <a:bodyPr/>
          <a:lstStyle>
            <a:lvl1pPr>
              <a:defRPr/>
            </a:lvl1pPr>
          </a:lstStyle>
          <a:p>
            <a:fld id="{FF7010C4-1929-486D-880F-426447661983}" type="datetimeFigureOut">
              <a:rPr lang="cs-CZ" smtClean="0"/>
              <a:pPr/>
              <a:t>11.2.2014</a:t>
            </a:fld>
            <a:endParaRPr lang="cs-CZ" dirty="0"/>
          </a:p>
        </p:txBody>
      </p:sp>
      <p:sp>
        <p:nvSpPr>
          <p:cNvPr id="4" name="Footer Placeholder 3"/>
          <p:cNvSpPr>
            <a:spLocks noGrp="1"/>
          </p:cNvSpPr>
          <p:nvPr>
            <p:ph type="ftr" sz="quarter" idx="11"/>
          </p:nvPr>
        </p:nvSpPr>
        <p:spPr/>
        <p:txBody>
          <a:bodyPr/>
          <a:lstStyle>
            <a:lvl1pPr>
              <a:defRPr/>
            </a:lvl1pPr>
          </a:lstStyle>
          <a:p>
            <a:endParaRPr lang="cs-CZ" dirty="0"/>
          </a:p>
        </p:txBody>
      </p:sp>
      <p:sp>
        <p:nvSpPr>
          <p:cNvPr id="5" name="Slide Number Placeholder 4"/>
          <p:cNvSpPr>
            <a:spLocks noGrp="1"/>
          </p:cNvSpPr>
          <p:nvPr>
            <p:ph type="sldNum" sz="quarter" idx="12"/>
          </p:nvPr>
        </p:nvSpPr>
        <p:spPr/>
        <p:txBody>
          <a:bodyPr/>
          <a:lstStyle>
            <a:lvl1pPr>
              <a:defRPr/>
            </a:lvl1pPr>
          </a:lstStyle>
          <a:p>
            <a:fld id="{C3354BF4-E7B7-44BA-8308-7F7DC481AC6F}" type="slidenum">
              <a:rPr lang="cs-CZ" smtClean="0"/>
              <a:pPr/>
              <a:t>‹#›</a:t>
            </a:fld>
            <a:endParaRPr lang="cs-CZ" dirty="0"/>
          </a:p>
        </p:txBody>
      </p:sp>
    </p:spTree>
    <p:extLst>
      <p:ext uri="{BB962C8B-B14F-4D97-AF65-F5344CB8AC3E}">
        <p14:creationId xmlns:p14="http://schemas.microsoft.com/office/powerpoint/2010/main" xmlns="" val="4067083665"/>
      </p:ext>
    </p:extLst>
  </p:cSld>
  <p:clrMapOvr>
    <a:masterClrMapping/>
  </p:clrMapOvr>
  <p:transition spd="med">
    <p:randomBar dir="vert"/>
  </p:transition>
  <p:timing>
    <p:tnLst>
      <p:par>
        <p:cTn id="1" dur="indefinite" restart="never" nodeType="tmRoot"/>
      </p:par>
    </p:tnLst>
  </p:timing>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fld id="{FF7010C4-1929-486D-880F-426447661983}" type="datetimeFigureOut">
              <a:rPr lang="cs-CZ" smtClean="0"/>
              <a:pPr/>
              <a:t>11.2.2014</a:t>
            </a:fld>
            <a:endParaRPr lang="cs-CZ" dirty="0"/>
          </a:p>
        </p:txBody>
      </p:sp>
      <p:sp>
        <p:nvSpPr>
          <p:cNvPr id="3" name="Footer Placeholder 2"/>
          <p:cNvSpPr>
            <a:spLocks noGrp="1"/>
          </p:cNvSpPr>
          <p:nvPr>
            <p:ph type="ftr" sz="quarter" idx="11"/>
          </p:nvPr>
        </p:nvSpPr>
        <p:spPr/>
        <p:txBody>
          <a:bodyPr/>
          <a:lstStyle>
            <a:lvl1pPr>
              <a:defRPr/>
            </a:lvl1pPr>
          </a:lstStyle>
          <a:p>
            <a:endParaRPr lang="cs-CZ" dirty="0"/>
          </a:p>
        </p:txBody>
      </p:sp>
      <p:sp>
        <p:nvSpPr>
          <p:cNvPr id="4" name="Slide Number Placeholder 3"/>
          <p:cNvSpPr>
            <a:spLocks noGrp="1"/>
          </p:cNvSpPr>
          <p:nvPr>
            <p:ph type="sldNum" sz="quarter" idx="12"/>
          </p:nvPr>
        </p:nvSpPr>
        <p:spPr/>
        <p:txBody>
          <a:bodyPr/>
          <a:lstStyle>
            <a:lvl1pPr>
              <a:defRPr/>
            </a:lvl1pPr>
          </a:lstStyle>
          <a:p>
            <a:fld id="{C3354BF4-E7B7-44BA-8308-7F7DC481AC6F}" type="slidenum">
              <a:rPr lang="cs-CZ" smtClean="0"/>
              <a:pPr/>
              <a:t>‹#›</a:t>
            </a:fld>
            <a:endParaRPr lang="cs-CZ" dirty="0"/>
          </a:p>
        </p:txBody>
      </p:sp>
    </p:spTree>
    <p:extLst>
      <p:ext uri="{BB962C8B-B14F-4D97-AF65-F5344CB8AC3E}">
        <p14:creationId xmlns:p14="http://schemas.microsoft.com/office/powerpoint/2010/main" xmlns="" val="4015710301"/>
      </p:ext>
    </p:extLst>
  </p:cSld>
  <p:clrMapOvr>
    <a:masterClrMapping/>
  </p:clrMapOvr>
  <p:transition spd="med">
    <p:randomBar dir="vert"/>
  </p:transition>
  <p:timing>
    <p:tnLst>
      <p:par>
        <p:cTn id="1" dur="indefinite" restart="never" nodeType="tmRoot"/>
      </p:par>
    </p:tnLst>
  </p:timing>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cs-CZ" smtClean="0"/>
              <a:t>Klepnutím lze upravit styl předlohy nadpisů.</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Date Placeholder 4"/>
          <p:cNvSpPr>
            <a:spLocks noGrp="1"/>
          </p:cNvSpPr>
          <p:nvPr>
            <p:ph type="dt" sz="half" idx="10"/>
          </p:nvPr>
        </p:nvSpPr>
        <p:spPr/>
        <p:txBody>
          <a:bodyPr/>
          <a:lstStyle>
            <a:lvl1pPr>
              <a:defRPr/>
            </a:lvl1pPr>
          </a:lstStyle>
          <a:p>
            <a:fld id="{FF7010C4-1929-486D-880F-426447661983}" type="datetimeFigureOut">
              <a:rPr lang="cs-CZ" smtClean="0"/>
              <a:pPr/>
              <a:t>11.2.2014</a:t>
            </a:fld>
            <a:endParaRPr lang="cs-CZ" dirty="0"/>
          </a:p>
        </p:txBody>
      </p:sp>
      <p:sp>
        <p:nvSpPr>
          <p:cNvPr id="6" name="Footer Placeholder 5"/>
          <p:cNvSpPr>
            <a:spLocks noGrp="1"/>
          </p:cNvSpPr>
          <p:nvPr>
            <p:ph type="ftr" sz="quarter" idx="11"/>
          </p:nvPr>
        </p:nvSpPr>
        <p:spPr/>
        <p:txBody>
          <a:bodyPr/>
          <a:lstStyle>
            <a:lvl1pPr>
              <a:defRPr/>
            </a:lvl1pPr>
          </a:lstStyle>
          <a:p>
            <a:endParaRPr lang="cs-CZ" dirty="0"/>
          </a:p>
        </p:txBody>
      </p:sp>
      <p:sp>
        <p:nvSpPr>
          <p:cNvPr id="7" name="Slide Number Placeholder 6"/>
          <p:cNvSpPr>
            <a:spLocks noGrp="1"/>
          </p:cNvSpPr>
          <p:nvPr>
            <p:ph type="sldNum" sz="quarter" idx="12"/>
          </p:nvPr>
        </p:nvSpPr>
        <p:spPr/>
        <p:txBody>
          <a:bodyPr/>
          <a:lstStyle>
            <a:lvl1pPr>
              <a:defRPr/>
            </a:lvl1pPr>
          </a:lstStyle>
          <a:p>
            <a:fld id="{C3354BF4-E7B7-44BA-8308-7F7DC481AC6F}" type="slidenum">
              <a:rPr lang="cs-CZ" smtClean="0"/>
              <a:pPr/>
              <a:t>‹#›</a:t>
            </a:fld>
            <a:endParaRPr lang="cs-CZ" dirty="0"/>
          </a:p>
        </p:txBody>
      </p:sp>
    </p:spTree>
    <p:extLst>
      <p:ext uri="{BB962C8B-B14F-4D97-AF65-F5344CB8AC3E}">
        <p14:creationId xmlns:p14="http://schemas.microsoft.com/office/powerpoint/2010/main" xmlns="" val="2104382783"/>
      </p:ext>
    </p:extLst>
  </p:cSld>
  <p:clrMapOvr>
    <a:masterClrMapping/>
  </p:clrMapOvr>
  <p:transition spd="med">
    <p:randomBar dir="vert"/>
  </p:transition>
  <p:timing>
    <p:tnLst>
      <p:par>
        <p:cTn id="1" dur="indefinite" restart="never" nodeType="tmRoot"/>
      </p:par>
    </p:tnLst>
  </p:timing>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cs-CZ" smtClean="0"/>
              <a:t>Klepnutím lze upravit styl předlohy nadpisů.</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cs-CZ" smtClean="0"/>
              <a:t>Klepnutím na ikonu přidáte obrázek.</a:t>
            </a:r>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Date Placeholder 4"/>
          <p:cNvSpPr>
            <a:spLocks noGrp="1"/>
          </p:cNvSpPr>
          <p:nvPr>
            <p:ph type="dt" sz="half" idx="10"/>
          </p:nvPr>
        </p:nvSpPr>
        <p:spPr/>
        <p:txBody>
          <a:bodyPr/>
          <a:lstStyle>
            <a:lvl1pPr>
              <a:defRPr/>
            </a:lvl1pPr>
          </a:lstStyle>
          <a:p>
            <a:fld id="{FF7010C4-1929-486D-880F-426447661983}" type="datetimeFigureOut">
              <a:rPr lang="cs-CZ" smtClean="0"/>
              <a:pPr/>
              <a:t>11.2.2014</a:t>
            </a:fld>
            <a:endParaRPr lang="cs-CZ" dirty="0"/>
          </a:p>
        </p:txBody>
      </p:sp>
      <p:sp>
        <p:nvSpPr>
          <p:cNvPr id="6" name="Footer Placeholder 5"/>
          <p:cNvSpPr>
            <a:spLocks noGrp="1"/>
          </p:cNvSpPr>
          <p:nvPr>
            <p:ph type="ftr" sz="quarter" idx="11"/>
          </p:nvPr>
        </p:nvSpPr>
        <p:spPr/>
        <p:txBody>
          <a:bodyPr/>
          <a:lstStyle>
            <a:lvl1pPr>
              <a:defRPr/>
            </a:lvl1pPr>
          </a:lstStyle>
          <a:p>
            <a:endParaRPr lang="cs-CZ" dirty="0"/>
          </a:p>
        </p:txBody>
      </p:sp>
      <p:sp>
        <p:nvSpPr>
          <p:cNvPr id="7" name="Slide Number Placeholder 6"/>
          <p:cNvSpPr>
            <a:spLocks noGrp="1"/>
          </p:cNvSpPr>
          <p:nvPr>
            <p:ph type="sldNum" sz="quarter" idx="12"/>
          </p:nvPr>
        </p:nvSpPr>
        <p:spPr/>
        <p:txBody>
          <a:bodyPr/>
          <a:lstStyle>
            <a:lvl1pPr>
              <a:defRPr/>
            </a:lvl1pPr>
          </a:lstStyle>
          <a:p>
            <a:fld id="{C3354BF4-E7B7-44BA-8308-7F7DC481AC6F}" type="slidenum">
              <a:rPr lang="cs-CZ" smtClean="0"/>
              <a:pPr/>
              <a:t>‹#›</a:t>
            </a:fld>
            <a:endParaRPr lang="cs-CZ" dirty="0"/>
          </a:p>
        </p:txBody>
      </p:sp>
    </p:spTree>
    <p:extLst>
      <p:ext uri="{BB962C8B-B14F-4D97-AF65-F5344CB8AC3E}">
        <p14:creationId xmlns:p14="http://schemas.microsoft.com/office/powerpoint/2010/main" xmlns="" val="2139058618"/>
      </p:ext>
    </p:extLst>
  </p:cSld>
  <p:clrMapOvr>
    <a:masterClrMapping/>
  </p:clrMapOvr>
  <p:transition spd="med">
    <p:randomBar dir="vert"/>
  </p:transition>
  <p:timing>
    <p:tnLst>
      <p:par>
        <p:cTn id="1" dur="indefinite" restart="never" nodeType="tmRoot"/>
      </p:par>
    </p:tnLst>
  </p:timing>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Klepnutím lze upravit styl předlohy nadpisů.</a:t>
            </a:r>
            <a:endParaRPr lang="en-US"/>
          </a:p>
        </p:txBody>
      </p:sp>
      <p:sp>
        <p:nvSpPr>
          <p:cNvPr id="3" name="Vertical Text Placeholder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lvl1pPr>
              <a:defRPr/>
            </a:lvl1pPr>
          </a:lstStyle>
          <a:p>
            <a:fld id="{FF7010C4-1929-486D-880F-426447661983}" type="datetimeFigureOut">
              <a:rPr lang="cs-CZ" smtClean="0"/>
              <a:pPr/>
              <a:t>11.2.2014</a:t>
            </a:fld>
            <a:endParaRPr lang="cs-CZ" dirty="0"/>
          </a:p>
        </p:txBody>
      </p:sp>
      <p:sp>
        <p:nvSpPr>
          <p:cNvPr id="5" name="Footer Placeholder 4"/>
          <p:cNvSpPr>
            <a:spLocks noGrp="1"/>
          </p:cNvSpPr>
          <p:nvPr>
            <p:ph type="ftr" sz="quarter" idx="11"/>
          </p:nvPr>
        </p:nvSpPr>
        <p:spPr/>
        <p:txBody>
          <a:bodyPr/>
          <a:lstStyle>
            <a:lvl1pPr>
              <a:defRPr/>
            </a:lvl1pPr>
          </a:lstStyle>
          <a:p>
            <a:endParaRPr lang="cs-CZ" dirty="0"/>
          </a:p>
        </p:txBody>
      </p:sp>
      <p:sp>
        <p:nvSpPr>
          <p:cNvPr id="6" name="Slide Number Placeholder 5"/>
          <p:cNvSpPr>
            <a:spLocks noGrp="1"/>
          </p:cNvSpPr>
          <p:nvPr>
            <p:ph type="sldNum" sz="quarter" idx="12"/>
          </p:nvPr>
        </p:nvSpPr>
        <p:spPr/>
        <p:txBody>
          <a:bodyPr/>
          <a:lstStyle>
            <a:lvl1pPr>
              <a:defRPr/>
            </a:lvl1pPr>
          </a:lstStyle>
          <a:p>
            <a:fld id="{C3354BF4-E7B7-44BA-8308-7F7DC481AC6F}" type="slidenum">
              <a:rPr lang="cs-CZ" smtClean="0"/>
              <a:pPr/>
              <a:t>‹#›</a:t>
            </a:fld>
            <a:endParaRPr lang="cs-CZ" dirty="0"/>
          </a:p>
        </p:txBody>
      </p:sp>
    </p:spTree>
    <p:extLst>
      <p:ext uri="{BB962C8B-B14F-4D97-AF65-F5344CB8AC3E}">
        <p14:creationId xmlns:p14="http://schemas.microsoft.com/office/powerpoint/2010/main" xmlns="" val="370775770"/>
      </p:ext>
    </p:extLst>
  </p:cSld>
  <p:clrMapOvr>
    <a:masterClrMapping/>
  </p:clrMapOvr>
  <p:transition spd="med">
    <p:randomBar dir="vert"/>
  </p:transition>
  <p:timing>
    <p:tnLst>
      <p:par>
        <p:cTn id="1" dur="indefinite" restart="never" nodeType="tmRoot"/>
      </p:par>
    </p:tnLst>
  </p:timing>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58000" y="274638"/>
            <a:ext cx="1828800" cy="5851525"/>
          </a:xfrm>
        </p:spPr>
        <p:txBody>
          <a:bodyPr vert="eaVert"/>
          <a:lstStyle/>
          <a:p>
            <a:r>
              <a:rPr lang="cs-CZ" smtClean="0"/>
              <a:t>Klepnutím lze upravit styl předlohy nadpisů.</a:t>
            </a:r>
            <a:endParaRPr lang="en-US"/>
          </a:p>
        </p:txBody>
      </p:sp>
      <p:sp>
        <p:nvSpPr>
          <p:cNvPr id="3" name="Vertical Text Placeholder 2"/>
          <p:cNvSpPr>
            <a:spLocks noGrp="1"/>
          </p:cNvSpPr>
          <p:nvPr>
            <p:ph type="body" orient="vert" idx="1"/>
          </p:nvPr>
        </p:nvSpPr>
        <p:spPr>
          <a:xfrm>
            <a:off x="1371600" y="274638"/>
            <a:ext cx="5334000" cy="5851525"/>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lvl1pPr>
              <a:defRPr/>
            </a:lvl1pPr>
          </a:lstStyle>
          <a:p>
            <a:fld id="{FF7010C4-1929-486D-880F-426447661983}" type="datetimeFigureOut">
              <a:rPr lang="cs-CZ" smtClean="0"/>
              <a:pPr/>
              <a:t>11.2.2014</a:t>
            </a:fld>
            <a:endParaRPr lang="cs-CZ" dirty="0"/>
          </a:p>
        </p:txBody>
      </p:sp>
      <p:sp>
        <p:nvSpPr>
          <p:cNvPr id="5" name="Footer Placeholder 4"/>
          <p:cNvSpPr>
            <a:spLocks noGrp="1"/>
          </p:cNvSpPr>
          <p:nvPr>
            <p:ph type="ftr" sz="quarter" idx="11"/>
          </p:nvPr>
        </p:nvSpPr>
        <p:spPr/>
        <p:txBody>
          <a:bodyPr/>
          <a:lstStyle>
            <a:lvl1pPr>
              <a:defRPr/>
            </a:lvl1pPr>
          </a:lstStyle>
          <a:p>
            <a:endParaRPr lang="cs-CZ" dirty="0"/>
          </a:p>
        </p:txBody>
      </p:sp>
      <p:sp>
        <p:nvSpPr>
          <p:cNvPr id="6" name="Slide Number Placeholder 5"/>
          <p:cNvSpPr>
            <a:spLocks noGrp="1"/>
          </p:cNvSpPr>
          <p:nvPr>
            <p:ph type="sldNum" sz="quarter" idx="12"/>
          </p:nvPr>
        </p:nvSpPr>
        <p:spPr/>
        <p:txBody>
          <a:bodyPr/>
          <a:lstStyle>
            <a:lvl1pPr>
              <a:defRPr/>
            </a:lvl1pPr>
          </a:lstStyle>
          <a:p>
            <a:fld id="{C3354BF4-E7B7-44BA-8308-7F7DC481AC6F}" type="slidenum">
              <a:rPr lang="cs-CZ" smtClean="0"/>
              <a:pPr/>
              <a:t>‹#›</a:t>
            </a:fld>
            <a:endParaRPr lang="cs-CZ" dirty="0"/>
          </a:p>
        </p:txBody>
      </p:sp>
    </p:spTree>
    <p:extLst>
      <p:ext uri="{BB962C8B-B14F-4D97-AF65-F5344CB8AC3E}">
        <p14:creationId xmlns:p14="http://schemas.microsoft.com/office/powerpoint/2010/main" xmlns="" val="473046633"/>
      </p:ext>
    </p:extLst>
  </p:cSld>
  <p:clrMapOvr>
    <a:masterClrMapping/>
  </p:clrMapOvr>
  <p:transition spd="med">
    <p:randomBar dir="vert"/>
  </p:transition>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pn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3.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7" name="Nebeská modř"/>
          <p:cNvSpPr/>
          <p:nvPr/>
        </p:nvSpPr>
        <p:spPr>
          <a:xfrm>
            <a:off x="1914" y="-1"/>
            <a:ext cx="9141714" cy="6858002"/>
          </a:xfrm>
          <a:prstGeom prst="rect">
            <a:avLst/>
          </a:prstGeom>
          <a:gradFill>
            <a:gsLst>
              <a:gs pos="0">
                <a:schemeClr val="accent2">
                  <a:lumMod val="60000"/>
                  <a:lumOff val="40000"/>
                  <a:alpha val="58000"/>
                </a:schemeClr>
              </a:gs>
              <a:gs pos="88000">
                <a:schemeClr val="accent2">
                  <a:lumMod val="20000"/>
                  <a:lumOff val="80000"/>
                  <a:alpha val="6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lIns="822960" rtlCol="0" anchor="ctr"/>
          <a:lstStyle/>
          <a:p>
            <a:pPr algn="ctr"/>
            <a:endParaRPr lang="cs-CZ" dirty="0"/>
          </a:p>
        </p:txBody>
      </p:sp>
      <p:sp>
        <p:nvSpPr>
          <p:cNvPr id="8" name="Voda3"/>
          <p:cNvSpPr/>
          <p:nvPr/>
        </p:nvSpPr>
        <p:spPr>
          <a:xfrm>
            <a:off x="1914" y="6064102"/>
            <a:ext cx="9141714" cy="793899"/>
          </a:xfrm>
          <a:prstGeom prst="rect">
            <a:avLst/>
          </a:prstGeom>
          <a:gradFill>
            <a:gsLst>
              <a:gs pos="833">
                <a:schemeClr val="accent2">
                  <a:lumMod val="60000"/>
                  <a:lumOff val="40000"/>
                  <a:alpha val="38000"/>
                </a:schemeClr>
              </a:gs>
              <a:gs pos="49000">
                <a:schemeClr val="accent2">
                  <a:lumMod val="60000"/>
                  <a:lumOff val="40000"/>
                </a:schemeClr>
              </a:gs>
              <a:gs pos="100000">
                <a:schemeClr val="accent2">
                  <a:lumMod val="20000"/>
                  <a:lumOff val="80000"/>
                  <a:alpha val="89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pic>
        <p:nvPicPr>
          <p:cNvPr id="9" name="Voda2"/>
          <p:cNvPicPr>
            <a:picLocks noChangeAspect="1"/>
          </p:cNvPicPr>
          <p:nvPr/>
        </p:nvPicPr>
        <p:blipFill rotWithShape="1">
          <a:blip r:embed="rId13" cstate="print">
            <a:extLst>
              <a:ext uri="{28A0092B-C50C-407E-A947-70E740481C1C}">
                <a14:useLocalDpi xmlns:a14="http://schemas.microsoft.com/office/drawing/2010/main" xmlns="" val="0"/>
              </a:ext>
            </a:extLst>
          </a:blip>
          <a:srcRect l="2674" r="9901"/>
          <a:stretch/>
        </p:blipFill>
        <p:spPr>
          <a:xfrm>
            <a:off x="-1069" y="6256182"/>
            <a:ext cx="9141714" cy="463209"/>
          </a:xfrm>
          <a:prstGeom prst="rect">
            <a:avLst/>
          </a:prstGeom>
          <a:noFill/>
          <a:ln>
            <a:noFill/>
          </a:ln>
        </p:spPr>
      </p:pic>
      <p:pic>
        <p:nvPicPr>
          <p:cNvPr id="10" name="Voda1"/>
          <p:cNvPicPr>
            <a:picLocks noChangeAspect="1"/>
          </p:cNvPicPr>
          <p:nvPr/>
        </p:nvPicPr>
        <p:blipFill rotWithShape="1">
          <a:blip r:embed="rId14" cstate="print">
            <a:duotone>
              <a:schemeClr val="accent2">
                <a:shade val="45000"/>
                <a:satMod val="135000"/>
              </a:schemeClr>
              <a:prstClr val="white"/>
            </a:duotone>
            <a:extLst>
              <a:ext uri="{28A0092B-C50C-407E-A947-70E740481C1C}">
                <a14:useLocalDpi xmlns:a14="http://schemas.microsoft.com/office/drawing/2010/main" xmlns="" val="0"/>
              </a:ext>
            </a:extLst>
          </a:blip>
          <a:srcRect l="6218" r="6356"/>
          <a:stretch/>
        </p:blipFill>
        <p:spPr>
          <a:xfrm flipH="1">
            <a:off x="-1069" y="5979395"/>
            <a:ext cx="9141714" cy="268288"/>
          </a:xfrm>
          <a:prstGeom prst="rect">
            <a:avLst/>
          </a:prstGeom>
          <a:noFill/>
          <a:ln>
            <a:noFill/>
          </a:ln>
        </p:spPr>
      </p:pic>
      <p:sp>
        <p:nvSpPr>
          <p:cNvPr id="2" name="Zástupný symbol pro nadpis 1"/>
          <p:cNvSpPr>
            <a:spLocks noGrp="1"/>
          </p:cNvSpPr>
          <p:nvPr>
            <p:ph type="title"/>
          </p:nvPr>
        </p:nvSpPr>
        <p:spPr>
          <a:xfrm>
            <a:off x="1005841" y="265176"/>
            <a:ext cx="7132319" cy="1088136"/>
          </a:xfrm>
          <a:prstGeom prst="rect">
            <a:avLst/>
          </a:prstGeom>
        </p:spPr>
        <p:txBody>
          <a:bodyPr vert="horz" lIns="91440" tIns="45720" rIns="91440" bIns="45720" rtlCol="0" anchor="b">
            <a:normAutofit/>
          </a:bodyPr>
          <a:lstStyle/>
          <a:p>
            <a:r>
              <a:rPr lang="cs-CZ" dirty="0" smtClean="0"/>
              <a:t>Kliknutím lze upravit styl.</a:t>
            </a:r>
            <a:endParaRPr lang="cs-CZ" dirty="0"/>
          </a:p>
        </p:txBody>
      </p:sp>
      <p:sp>
        <p:nvSpPr>
          <p:cNvPr id="3" name="Zástupný symbol pro text 2"/>
          <p:cNvSpPr>
            <a:spLocks noGrp="1"/>
          </p:cNvSpPr>
          <p:nvPr>
            <p:ph type="body" idx="1"/>
          </p:nvPr>
        </p:nvSpPr>
        <p:spPr>
          <a:xfrm>
            <a:off x="1005840" y="1572768"/>
            <a:ext cx="7132320" cy="4142232"/>
          </a:xfrm>
          <a:prstGeom prst="rect">
            <a:avLst/>
          </a:prstGeom>
        </p:spPr>
        <p:txBody>
          <a:bodyPr vert="horz" lIns="91440" tIns="45720" rIns="91440" bIns="45720" rtlCol="0">
            <a:normAutofit/>
          </a:bodyPr>
          <a:lstStyle/>
          <a:p>
            <a:pPr lvl="0"/>
            <a:r>
              <a:rPr lang="cs-CZ" dirty="0" smtClean="0"/>
              <a:t>Kliknutím lze upravit styly předlohy textu.</a:t>
            </a:r>
          </a:p>
          <a:p>
            <a:pPr lvl="1"/>
            <a:r>
              <a:rPr lang="cs-CZ" dirty="0" smtClean="0"/>
              <a:t>Druhá úroveň</a:t>
            </a:r>
          </a:p>
          <a:p>
            <a:pPr lvl="2"/>
            <a:r>
              <a:rPr lang="cs-CZ" dirty="0" smtClean="0"/>
              <a:t>Třetí úroveň</a:t>
            </a:r>
          </a:p>
          <a:p>
            <a:pPr lvl="3"/>
            <a:r>
              <a:rPr lang="cs-CZ" dirty="0" smtClean="0"/>
              <a:t>Čtvrtá úroveň</a:t>
            </a:r>
          </a:p>
          <a:p>
            <a:pPr lvl="4"/>
            <a:r>
              <a:rPr lang="cs-CZ" dirty="0" smtClean="0"/>
              <a:t>Pátá úroveň</a:t>
            </a:r>
            <a:endParaRPr lang="cs-CZ" dirty="0"/>
          </a:p>
        </p:txBody>
      </p:sp>
      <p:sp>
        <p:nvSpPr>
          <p:cNvPr id="4" name="Zástupný symbol pro datum 3"/>
          <p:cNvSpPr>
            <a:spLocks noGrp="1"/>
          </p:cNvSpPr>
          <p:nvPr>
            <p:ph type="dt" sz="half" idx="2"/>
          </p:nvPr>
        </p:nvSpPr>
        <p:spPr>
          <a:xfrm>
            <a:off x="6656832" y="6601968"/>
            <a:ext cx="720090" cy="237744"/>
          </a:xfrm>
          <a:prstGeom prst="rect">
            <a:avLst/>
          </a:prstGeom>
        </p:spPr>
        <p:txBody>
          <a:bodyPr vert="horz" lIns="91440" tIns="45720" rIns="91440" bIns="45720" rtlCol="0" anchor="ctr"/>
          <a:lstStyle>
            <a:lvl1pPr algn="l">
              <a:defRPr sz="800" cap="all" baseline="0">
                <a:solidFill>
                  <a:schemeClr val="tx1"/>
                </a:solidFill>
              </a:defRPr>
            </a:lvl1pPr>
          </a:lstStyle>
          <a:p>
            <a:fld id="{FF7010C4-1929-486D-880F-426447661983}" type="datetimeFigureOut">
              <a:rPr lang="cs-CZ" smtClean="0"/>
              <a:pPr/>
              <a:t>11.2.2014</a:t>
            </a:fld>
            <a:endParaRPr lang="cs-CZ" dirty="0"/>
          </a:p>
        </p:txBody>
      </p:sp>
      <p:sp>
        <p:nvSpPr>
          <p:cNvPr id="5" name="Zástupný symbol pro zápatí 4"/>
          <p:cNvSpPr>
            <a:spLocks noGrp="1"/>
          </p:cNvSpPr>
          <p:nvPr>
            <p:ph type="ftr" sz="quarter" idx="3"/>
          </p:nvPr>
        </p:nvSpPr>
        <p:spPr>
          <a:xfrm>
            <a:off x="1005840" y="6601968"/>
            <a:ext cx="5369814" cy="237744"/>
          </a:xfrm>
          <a:prstGeom prst="rect">
            <a:avLst/>
          </a:prstGeom>
        </p:spPr>
        <p:txBody>
          <a:bodyPr vert="horz" lIns="91440" tIns="45720" rIns="91440" bIns="45720" rtlCol="0" anchor="ctr"/>
          <a:lstStyle>
            <a:lvl1pPr algn="l">
              <a:defRPr sz="800" cap="all" baseline="0">
                <a:solidFill>
                  <a:schemeClr val="tx1"/>
                </a:solidFill>
              </a:defRPr>
            </a:lvl1pPr>
          </a:lstStyle>
          <a:p>
            <a:endParaRPr lang="cs-CZ" dirty="0"/>
          </a:p>
        </p:txBody>
      </p:sp>
      <p:sp>
        <p:nvSpPr>
          <p:cNvPr id="6" name="Zástupný symbol pro číslo snímku 5"/>
          <p:cNvSpPr>
            <a:spLocks noGrp="1"/>
          </p:cNvSpPr>
          <p:nvPr>
            <p:ph type="sldNum" sz="quarter" idx="4"/>
          </p:nvPr>
        </p:nvSpPr>
        <p:spPr>
          <a:xfrm>
            <a:off x="7658100" y="6601968"/>
            <a:ext cx="480060" cy="237744"/>
          </a:xfrm>
          <a:prstGeom prst="rect">
            <a:avLst/>
          </a:prstGeom>
        </p:spPr>
        <p:txBody>
          <a:bodyPr vert="horz" lIns="91440" tIns="45720" rIns="91440" bIns="45720" rtlCol="0" anchor="ctr"/>
          <a:lstStyle>
            <a:lvl1pPr algn="r">
              <a:defRPr sz="800" cap="all" baseline="0">
                <a:solidFill>
                  <a:schemeClr val="tx1"/>
                </a:solidFill>
              </a:defRPr>
            </a:lvl1pPr>
          </a:lstStyle>
          <a:p>
            <a:fld id="{C3354BF4-E7B7-44BA-8308-7F7DC481AC6F}" type="slidenum">
              <a:rPr lang="cs-CZ" smtClean="0"/>
              <a:pPr/>
              <a:t>‹#›</a:t>
            </a:fld>
            <a:endParaRPr lang="cs-CZ" dirty="0"/>
          </a:p>
        </p:txBody>
      </p:sp>
    </p:spTree>
    <p:extLst>
      <p:ext uri="{BB962C8B-B14F-4D97-AF65-F5344CB8AC3E}">
        <p14:creationId xmlns:p14="http://schemas.microsoft.com/office/powerpoint/2010/main" xmlns="" val="3877551537"/>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ransition spd="med">
    <p:randomBar dir="vert"/>
  </p:transition>
  <p:timing>
    <p:tnLst>
      <p:par>
        <p:cTn id="1" dur="indefinite" restart="never" nodeType="tmRoot"/>
      </p:par>
    </p:tnLst>
  </p:timing>
  <p:txStyles>
    <p:titleStyle>
      <a:lvl1pPr algn="l" defTabSz="914400" rtl="0" eaLnBrk="1" latinLnBrk="0" hangingPunct="1">
        <a:lnSpc>
          <a:spcPct val="90000"/>
        </a:lnSpc>
        <a:spcBef>
          <a:spcPct val="0"/>
        </a:spcBef>
        <a:buNone/>
        <a:defRPr sz="3800" kern="1200">
          <a:solidFill>
            <a:schemeClr val="accent2">
              <a:lumMod val="50000"/>
            </a:schemeClr>
          </a:solidFill>
          <a:latin typeface="+mj-lt"/>
          <a:ea typeface="+mj-ea"/>
          <a:cs typeface="+mj-cs"/>
        </a:defRPr>
      </a:lvl1pPr>
    </p:titleStyle>
    <p:bodyStyle>
      <a:lvl1pPr marL="274320" indent="-228600" algn="l" defTabSz="914400" rtl="0" eaLnBrk="1" latinLnBrk="0" hangingPunct="1">
        <a:lnSpc>
          <a:spcPct val="90000"/>
        </a:lnSpc>
        <a:spcBef>
          <a:spcPts val="1800"/>
        </a:spcBef>
        <a:buSzPct val="100000"/>
        <a:buFont typeface="Arial" pitchFamily="34" charset="0"/>
        <a:buChar char="•"/>
        <a:defRPr sz="2000" kern="1200">
          <a:solidFill>
            <a:schemeClr val="accent2">
              <a:lumMod val="75000"/>
            </a:schemeClr>
          </a:solidFill>
          <a:latin typeface="+mn-lt"/>
          <a:ea typeface="+mn-ea"/>
          <a:cs typeface="+mn-cs"/>
        </a:defRPr>
      </a:lvl1pPr>
      <a:lvl2pPr marL="548640" indent="-228600" algn="l" defTabSz="914400" rtl="0" eaLnBrk="1" latinLnBrk="0" hangingPunct="1">
        <a:lnSpc>
          <a:spcPct val="90000"/>
        </a:lnSpc>
        <a:spcBef>
          <a:spcPts val="1000"/>
        </a:spcBef>
        <a:buSzPct val="100000"/>
        <a:buFont typeface="Arial" pitchFamily="34" charset="0"/>
        <a:buChar char="•"/>
        <a:defRPr sz="1800" kern="1200">
          <a:solidFill>
            <a:schemeClr val="accent2">
              <a:lumMod val="75000"/>
            </a:schemeClr>
          </a:solidFill>
          <a:latin typeface="+mn-lt"/>
          <a:ea typeface="+mn-ea"/>
          <a:cs typeface="+mn-cs"/>
        </a:defRPr>
      </a:lvl2pPr>
      <a:lvl3pPr marL="822960" indent="-228600" algn="l" defTabSz="914400" rtl="0" eaLnBrk="1" latinLnBrk="0" hangingPunct="1">
        <a:lnSpc>
          <a:spcPct val="90000"/>
        </a:lnSpc>
        <a:spcBef>
          <a:spcPts val="800"/>
        </a:spcBef>
        <a:buSzPct val="100000"/>
        <a:buFont typeface="Arial" pitchFamily="34" charset="0"/>
        <a:buChar char="•"/>
        <a:defRPr sz="1600" kern="1200">
          <a:solidFill>
            <a:schemeClr val="accent2">
              <a:lumMod val="75000"/>
            </a:schemeClr>
          </a:solidFill>
          <a:latin typeface="+mn-lt"/>
          <a:ea typeface="+mn-ea"/>
          <a:cs typeface="+mn-cs"/>
        </a:defRPr>
      </a:lvl3pPr>
      <a:lvl4pPr marL="1097280" indent="-228600" algn="l" defTabSz="914400" rtl="0" eaLnBrk="1" latinLnBrk="0" hangingPunct="1">
        <a:lnSpc>
          <a:spcPct val="90000"/>
        </a:lnSpc>
        <a:spcBef>
          <a:spcPts val="800"/>
        </a:spcBef>
        <a:buSzPct val="100000"/>
        <a:buFont typeface="Arial" pitchFamily="34" charset="0"/>
        <a:buChar char="•"/>
        <a:defRPr sz="1400" kern="1200">
          <a:solidFill>
            <a:schemeClr val="accent2">
              <a:lumMod val="75000"/>
            </a:schemeClr>
          </a:solidFill>
          <a:latin typeface="+mn-lt"/>
          <a:ea typeface="+mn-ea"/>
          <a:cs typeface="+mn-cs"/>
        </a:defRPr>
      </a:lvl4pPr>
      <a:lvl5pPr marL="1371600" indent="-228600" algn="l" defTabSz="914400" rtl="0" eaLnBrk="1" latinLnBrk="0" hangingPunct="1">
        <a:lnSpc>
          <a:spcPct val="90000"/>
        </a:lnSpc>
        <a:spcBef>
          <a:spcPts val="800"/>
        </a:spcBef>
        <a:buSzPct val="100000"/>
        <a:buFont typeface="Arial" pitchFamily="34" charset="0"/>
        <a:buChar char="•"/>
        <a:defRPr sz="1400" kern="1200">
          <a:solidFill>
            <a:schemeClr val="accent2">
              <a:lumMod val="75000"/>
            </a:schemeClr>
          </a:solidFill>
          <a:latin typeface="+mn-lt"/>
          <a:ea typeface="+mn-ea"/>
          <a:cs typeface="+mn-cs"/>
        </a:defRPr>
      </a:lvl5pPr>
      <a:lvl6pPr marL="1645920" indent="-228600" algn="l" defTabSz="914400" rtl="0" eaLnBrk="1" latinLnBrk="0" hangingPunct="1">
        <a:lnSpc>
          <a:spcPct val="90000"/>
        </a:lnSpc>
        <a:spcBef>
          <a:spcPts val="800"/>
        </a:spcBef>
        <a:buSzPct val="100000"/>
        <a:buFont typeface="Arial" pitchFamily="34" charset="0"/>
        <a:buChar char="•"/>
        <a:defRPr sz="1400" kern="1200">
          <a:solidFill>
            <a:schemeClr val="accent2">
              <a:lumMod val="75000"/>
            </a:schemeClr>
          </a:solidFill>
          <a:latin typeface="+mn-lt"/>
          <a:ea typeface="+mn-ea"/>
          <a:cs typeface="+mn-cs"/>
        </a:defRPr>
      </a:lvl6pPr>
      <a:lvl7pPr marL="1920240" indent="-228600" algn="l" defTabSz="914400" rtl="0" eaLnBrk="1" latinLnBrk="0" hangingPunct="1">
        <a:lnSpc>
          <a:spcPct val="90000"/>
        </a:lnSpc>
        <a:spcBef>
          <a:spcPts val="800"/>
        </a:spcBef>
        <a:buSzPct val="100000"/>
        <a:buFont typeface="Arial" pitchFamily="34" charset="0"/>
        <a:buChar char="•"/>
        <a:defRPr sz="1400" kern="1200">
          <a:solidFill>
            <a:schemeClr val="accent2">
              <a:lumMod val="75000"/>
            </a:schemeClr>
          </a:solidFill>
          <a:latin typeface="+mn-lt"/>
          <a:ea typeface="+mn-ea"/>
          <a:cs typeface="+mn-cs"/>
        </a:defRPr>
      </a:lvl7pPr>
      <a:lvl8pPr marL="2194560" indent="-228600" algn="l" defTabSz="914400" rtl="0" eaLnBrk="1" latinLnBrk="0" hangingPunct="1">
        <a:lnSpc>
          <a:spcPct val="90000"/>
        </a:lnSpc>
        <a:spcBef>
          <a:spcPts val="800"/>
        </a:spcBef>
        <a:buSzPct val="100000"/>
        <a:buFont typeface="Arial" pitchFamily="34" charset="0"/>
        <a:buChar char="•"/>
        <a:defRPr sz="1400" kern="1200">
          <a:solidFill>
            <a:schemeClr val="accent2">
              <a:lumMod val="75000"/>
            </a:schemeClr>
          </a:solidFill>
          <a:latin typeface="+mn-lt"/>
          <a:ea typeface="+mn-ea"/>
          <a:cs typeface="+mn-cs"/>
        </a:defRPr>
      </a:lvl8pPr>
      <a:lvl9pPr marL="2468880" indent="-228600" algn="l" defTabSz="914400" rtl="0" eaLnBrk="1" latinLnBrk="0" hangingPunct="1">
        <a:lnSpc>
          <a:spcPct val="90000"/>
        </a:lnSpc>
        <a:spcBef>
          <a:spcPts val="800"/>
        </a:spcBef>
        <a:buSzPct val="100000"/>
        <a:buFont typeface="Arial" pitchFamily="34" charset="0"/>
        <a:buChar char="•"/>
        <a:defRPr sz="1400" kern="1200">
          <a:solidFill>
            <a:schemeClr val="accent2">
              <a:lumMod val="7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 xmlns:p15="http://schemas.microsoft.com/office/powerpoint/2012/main">
        <p15:guide id="1" orient="horz" pos="2160">
          <p15:clr>
            <a:srgbClr val="F26B43"/>
          </p15:clr>
        </p15:guide>
        <p15:guide id="2" pos="3840">
          <p15:clr>
            <a:srgbClr val="F26B43"/>
          </p15:clr>
        </p15:guide>
        <p15:guide id="3" pos="6840">
          <p15:clr>
            <a:srgbClr val="F26B43"/>
          </p15:clr>
        </p15:guide>
        <p15:guide id="4" orient="horz" pos="984">
          <p15:clr>
            <a:srgbClr val="F26B43"/>
          </p15:clr>
        </p15:guide>
        <p15:guide id="5" orient="horz" pos="3600">
          <p15:clr>
            <a:srgbClr val="F26B43"/>
          </p15:clr>
        </p15:guide>
        <p15:guide id="6" pos="840">
          <p15:clr>
            <a:srgbClr val="F26B43"/>
          </p15:clr>
        </p15:guide>
      </p15:sldGuideLst>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31" name="Picture 7"/>
          <p:cNvPicPr>
            <a:picLocks noChangeAspect="1" noChangeArrowheads="1"/>
          </p:cNvPicPr>
          <p:nvPr/>
        </p:nvPicPr>
        <p:blipFill>
          <a:blip r:embed="rId13" cstate="print">
            <a:extLst>
              <a:ext uri="{28A0092B-C50C-407E-A947-70E740481C1C}">
                <a14:useLocalDpi xmlns:a14="http://schemas.microsoft.com/office/drawing/2010/main" xmlns="" val="0"/>
              </a:ext>
            </a:extLst>
          </a:blip>
          <a:srcRect/>
          <a:stretch>
            <a:fillRect/>
          </a:stretch>
        </p:blipFill>
        <p:spPr bwMode="auto">
          <a:xfrm>
            <a:off x="0" y="0"/>
            <a:ext cx="9144000" cy="6858000"/>
          </a:xfrm>
          <a:prstGeom prst="rect">
            <a:avLst/>
          </a:prstGeom>
          <a:noFill/>
          <a:extLst>
            <a:ext uri="{909E8E84-426E-40DD-AFC4-6F175D3DCCD1}">
              <a14:hiddenFill xmlns:a14="http://schemas.microsoft.com/office/drawing/2010/main" xmlns="">
                <a:solidFill>
                  <a:srgbClr val="FFFFFF"/>
                </a:solidFill>
              </a14:hiddenFill>
            </a:ext>
          </a:extLst>
        </p:spPr>
      </p:pic>
      <p:sp>
        <p:nvSpPr>
          <p:cNvPr id="1026" name="Rectangle 2"/>
          <p:cNvSpPr>
            <a:spLocks noGrp="1" noChangeArrowheads="1"/>
          </p:cNvSpPr>
          <p:nvPr>
            <p:ph type="title"/>
          </p:nvPr>
        </p:nvSpPr>
        <p:spPr bwMode="auto">
          <a:xfrm>
            <a:off x="1371600" y="274638"/>
            <a:ext cx="7315200" cy="114300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p>
            <a:pPr lvl="0"/>
            <a:r>
              <a:rPr lang="cs-CZ" smtClean="0"/>
              <a:t>Po kliknutí lze upravit styl předlohy nadpisů.</a:t>
            </a:r>
          </a:p>
        </p:txBody>
      </p:sp>
      <p:sp>
        <p:nvSpPr>
          <p:cNvPr id="1027" name="Rectangle 3"/>
          <p:cNvSpPr>
            <a:spLocks noGrp="1" noChangeArrowheads="1"/>
          </p:cNvSpPr>
          <p:nvPr>
            <p:ph type="body" idx="1"/>
          </p:nvPr>
        </p:nvSpPr>
        <p:spPr bwMode="auto">
          <a:xfrm>
            <a:off x="1447800" y="1600200"/>
            <a:ext cx="7239000" cy="4525963"/>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cs-CZ" smtClean="0"/>
              <a:t>Po kliknutí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p>
        </p:txBody>
      </p:sp>
      <p:sp>
        <p:nvSpPr>
          <p:cNvPr id="1028" name="Rectangle 4"/>
          <p:cNvSpPr>
            <a:spLocks noGrp="1" noChangeArrowheads="1"/>
          </p:cNvSpPr>
          <p:nvPr>
            <p:ph type="dt" sz="half" idx="2"/>
          </p:nvPr>
        </p:nvSpPr>
        <p:spPr bwMode="auto">
          <a:xfrm>
            <a:off x="1447800" y="6245225"/>
            <a:ext cx="1905000" cy="47625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defRPr sz="1200">
                <a:solidFill>
                  <a:schemeClr val="tx2"/>
                </a:solidFill>
                <a:latin typeface="+mn-lt"/>
              </a:defRPr>
            </a:lvl1pPr>
          </a:lstStyle>
          <a:p>
            <a:fld id="{FF7010C4-1929-486D-880F-426447661983}" type="datetimeFigureOut">
              <a:rPr lang="cs-CZ" smtClean="0"/>
              <a:pPr/>
              <a:t>11.2.2014</a:t>
            </a:fld>
            <a:endParaRPr lang="cs-CZ" dirty="0"/>
          </a:p>
        </p:txBody>
      </p:sp>
      <p:sp>
        <p:nvSpPr>
          <p:cNvPr id="1029" name="Rectangle 5"/>
          <p:cNvSpPr>
            <a:spLocks noGrp="1" noChangeArrowheads="1"/>
          </p:cNvSpPr>
          <p:nvPr>
            <p:ph type="ftr" sz="quarter" idx="3"/>
          </p:nvPr>
        </p:nvSpPr>
        <p:spPr bwMode="auto">
          <a:xfrm>
            <a:off x="3505200" y="6245225"/>
            <a:ext cx="2895600" cy="47625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ctr">
              <a:defRPr sz="1200">
                <a:solidFill>
                  <a:schemeClr val="tx2"/>
                </a:solidFill>
                <a:latin typeface="+mn-lt"/>
              </a:defRPr>
            </a:lvl1pPr>
          </a:lstStyle>
          <a:p>
            <a:endParaRPr lang="cs-CZ" dirty="0"/>
          </a:p>
        </p:txBody>
      </p:sp>
      <p:sp>
        <p:nvSpPr>
          <p:cNvPr id="1030" name="Rectangle 6"/>
          <p:cNvSpPr>
            <a:spLocks noGrp="1" noChangeArrowheads="1"/>
          </p:cNvSpPr>
          <p:nvPr>
            <p:ph type="sldNum" sz="quarter" idx="4"/>
          </p:nvPr>
        </p:nvSpPr>
        <p:spPr bwMode="auto">
          <a:xfrm>
            <a:off x="6553200" y="6245225"/>
            <a:ext cx="2133600" cy="47625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a:defRPr sz="1200">
                <a:solidFill>
                  <a:schemeClr val="tx2"/>
                </a:solidFill>
                <a:latin typeface="+mn-lt"/>
              </a:defRPr>
            </a:lvl1pPr>
          </a:lstStyle>
          <a:p>
            <a:fld id="{C3354BF4-E7B7-44BA-8308-7F7DC481AC6F}" type="slidenum">
              <a:rPr lang="cs-CZ" smtClean="0"/>
              <a:pPr/>
              <a:t>‹#›</a:t>
            </a:fld>
            <a:endParaRPr lang="cs-CZ" dirty="0"/>
          </a:p>
        </p:txBody>
      </p:sp>
    </p:spTree>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ransition spd="med">
    <p:randomBar dir="vert"/>
  </p:transition>
  <p:timing>
    <p:tnLst>
      <p:par>
        <p:cTn id="1" dur="indefinite" restart="never" nodeType="tmRoot"/>
      </p:par>
    </p:tnLst>
  </p:timing>
  <p:txStyles>
    <p:titleStyle>
      <a:lvl1pPr algn="l" rtl="0" eaLnBrk="1" fontAlgn="base" hangingPunct="1">
        <a:spcBef>
          <a:spcPct val="0"/>
        </a:spcBef>
        <a:spcAft>
          <a:spcPct val="0"/>
        </a:spcAft>
        <a:defRPr sz="4400">
          <a:solidFill>
            <a:schemeClr val="tx2"/>
          </a:solidFill>
          <a:latin typeface="+mj-lt"/>
          <a:ea typeface="+mj-ea"/>
          <a:cs typeface="+mj-cs"/>
        </a:defRPr>
      </a:lvl1pPr>
      <a:lvl2pPr algn="l" rtl="0" eaLnBrk="1" fontAlgn="base" hangingPunct="1">
        <a:spcBef>
          <a:spcPct val="0"/>
        </a:spcBef>
        <a:spcAft>
          <a:spcPct val="0"/>
        </a:spcAft>
        <a:defRPr sz="4400">
          <a:solidFill>
            <a:schemeClr val="tx2"/>
          </a:solidFill>
          <a:latin typeface="Garamond" pitchFamily="18" charset="0"/>
        </a:defRPr>
      </a:lvl2pPr>
      <a:lvl3pPr algn="l" rtl="0" eaLnBrk="1" fontAlgn="base" hangingPunct="1">
        <a:spcBef>
          <a:spcPct val="0"/>
        </a:spcBef>
        <a:spcAft>
          <a:spcPct val="0"/>
        </a:spcAft>
        <a:defRPr sz="4400">
          <a:solidFill>
            <a:schemeClr val="tx2"/>
          </a:solidFill>
          <a:latin typeface="Garamond" pitchFamily="18" charset="0"/>
        </a:defRPr>
      </a:lvl3pPr>
      <a:lvl4pPr algn="l" rtl="0" eaLnBrk="1" fontAlgn="base" hangingPunct="1">
        <a:spcBef>
          <a:spcPct val="0"/>
        </a:spcBef>
        <a:spcAft>
          <a:spcPct val="0"/>
        </a:spcAft>
        <a:defRPr sz="4400">
          <a:solidFill>
            <a:schemeClr val="tx2"/>
          </a:solidFill>
          <a:latin typeface="Garamond" pitchFamily="18" charset="0"/>
        </a:defRPr>
      </a:lvl4pPr>
      <a:lvl5pPr algn="l" rtl="0" eaLnBrk="1" fontAlgn="base" hangingPunct="1">
        <a:spcBef>
          <a:spcPct val="0"/>
        </a:spcBef>
        <a:spcAft>
          <a:spcPct val="0"/>
        </a:spcAft>
        <a:defRPr sz="4400">
          <a:solidFill>
            <a:schemeClr val="tx2"/>
          </a:solidFill>
          <a:latin typeface="Garamond" pitchFamily="18" charset="0"/>
        </a:defRPr>
      </a:lvl5pPr>
      <a:lvl6pPr marL="457200" algn="l" rtl="0" eaLnBrk="1" fontAlgn="base" hangingPunct="1">
        <a:spcBef>
          <a:spcPct val="0"/>
        </a:spcBef>
        <a:spcAft>
          <a:spcPct val="0"/>
        </a:spcAft>
        <a:defRPr sz="4400">
          <a:solidFill>
            <a:schemeClr val="tx2"/>
          </a:solidFill>
          <a:latin typeface="Garamond" pitchFamily="18" charset="0"/>
        </a:defRPr>
      </a:lvl6pPr>
      <a:lvl7pPr marL="914400" algn="l" rtl="0" eaLnBrk="1" fontAlgn="base" hangingPunct="1">
        <a:spcBef>
          <a:spcPct val="0"/>
        </a:spcBef>
        <a:spcAft>
          <a:spcPct val="0"/>
        </a:spcAft>
        <a:defRPr sz="4400">
          <a:solidFill>
            <a:schemeClr val="tx2"/>
          </a:solidFill>
          <a:latin typeface="Garamond" pitchFamily="18" charset="0"/>
        </a:defRPr>
      </a:lvl7pPr>
      <a:lvl8pPr marL="1371600" algn="l" rtl="0" eaLnBrk="1" fontAlgn="base" hangingPunct="1">
        <a:spcBef>
          <a:spcPct val="0"/>
        </a:spcBef>
        <a:spcAft>
          <a:spcPct val="0"/>
        </a:spcAft>
        <a:defRPr sz="4400">
          <a:solidFill>
            <a:schemeClr val="tx2"/>
          </a:solidFill>
          <a:latin typeface="Garamond" pitchFamily="18" charset="0"/>
        </a:defRPr>
      </a:lvl8pPr>
      <a:lvl9pPr marL="1828800" algn="l" rtl="0" eaLnBrk="1" fontAlgn="base" hangingPunct="1">
        <a:spcBef>
          <a:spcPct val="0"/>
        </a:spcBef>
        <a:spcAft>
          <a:spcPct val="0"/>
        </a:spcAft>
        <a:defRPr sz="4400">
          <a:solidFill>
            <a:schemeClr val="tx2"/>
          </a:solidFill>
          <a:latin typeface="Garamond" pitchFamily="18" charset="0"/>
        </a:defRPr>
      </a:lvl9pPr>
    </p:titleStyle>
    <p:bodyStyle>
      <a:lvl1pPr marL="342900" indent="-342900" algn="l" rtl="0" eaLnBrk="1" fontAlgn="base" hangingPunct="1">
        <a:spcBef>
          <a:spcPct val="20000"/>
        </a:spcBef>
        <a:spcAft>
          <a:spcPct val="0"/>
        </a:spcAft>
        <a:buChar char="•"/>
        <a:defRPr sz="3200">
          <a:solidFill>
            <a:schemeClr val="tx2"/>
          </a:solidFill>
          <a:latin typeface="+mn-lt"/>
          <a:ea typeface="+mn-ea"/>
          <a:cs typeface="+mn-cs"/>
        </a:defRPr>
      </a:lvl1pPr>
      <a:lvl2pPr marL="742950" indent="-285750" algn="l" rtl="0" eaLnBrk="1" fontAlgn="base" hangingPunct="1">
        <a:spcBef>
          <a:spcPct val="20000"/>
        </a:spcBef>
        <a:spcAft>
          <a:spcPct val="0"/>
        </a:spcAft>
        <a:buChar char="–"/>
        <a:defRPr sz="2800">
          <a:solidFill>
            <a:schemeClr val="tx2"/>
          </a:solidFill>
          <a:latin typeface="+mn-lt"/>
        </a:defRPr>
      </a:lvl2pPr>
      <a:lvl3pPr marL="1143000" indent="-228600" algn="l" rtl="0" eaLnBrk="1" fontAlgn="base" hangingPunct="1">
        <a:spcBef>
          <a:spcPct val="20000"/>
        </a:spcBef>
        <a:spcAft>
          <a:spcPct val="0"/>
        </a:spcAft>
        <a:buChar char="•"/>
        <a:defRPr sz="2400">
          <a:solidFill>
            <a:schemeClr val="tx2"/>
          </a:solidFill>
          <a:latin typeface="+mn-lt"/>
        </a:defRPr>
      </a:lvl3pPr>
      <a:lvl4pPr marL="1600200" indent="-228600" algn="l" rtl="0" eaLnBrk="1" fontAlgn="base" hangingPunct="1">
        <a:spcBef>
          <a:spcPct val="20000"/>
        </a:spcBef>
        <a:spcAft>
          <a:spcPct val="0"/>
        </a:spcAft>
        <a:buChar char="–"/>
        <a:defRPr sz="2000">
          <a:solidFill>
            <a:schemeClr val="tx2"/>
          </a:solidFill>
          <a:latin typeface="+mn-lt"/>
        </a:defRPr>
      </a:lvl4pPr>
      <a:lvl5pPr marL="2057400" indent="-228600" algn="l" rtl="0" eaLnBrk="1" fontAlgn="base" hangingPunct="1">
        <a:spcBef>
          <a:spcPct val="20000"/>
        </a:spcBef>
        <a:spcAft>
          <a:spcPct val="0"/>
        </a:spcAft>
        <a:buChar char="»"/>
        <a:defRPr sz="2000">
          <a:solidFill>
            <a:schemeClr val="tx2"/>
          </a:solidFill>
          <a:latin typeface="+mn-lt"/>
        </a:defRPr>
      </a:lvl5pPr>
      <a:lvl6pPr marL="2514600" indent="-228600" algn="l" rtl="0" eaLnBrk="1" fontAlgn="base" hangingPunct="1">
        <a:spcBef>
          <a:spcPct val="20000"/>
        </a:spcBef>
        <a:spcAft>
          <a:spcPct val="0"/>
        </a:spcAft>
        <a:buChar char="»"/>
        <a:defRPr sz="2000">
          <a:solidFill>
            <a:schemeClr val="tx2"/>
          </a:solidFill>
          <a:latin typeface="+mn-lt"/>
        </a:defRPr>
      </a:lvl6pPr>
      <a:lvl7pPr marL="2971800" indent="-228600" algn="l" rtl="0" eaLnBrk="1" fontAlgn="base" hangingPunct="1">
        <a:spcBef>
          <a:spcPct val="20000"/>
        </a:spcBef>
        <a:spcAft>
          <a:spcPct val="0"/>
        </a:spcAft>
        <a:buChar char="»"/>
        <a:defRPr sz="2000">
          <a:solidFill>
            <a:schemeClr val="tx2"/>
          </a:solidFill>
          <a:latin typeface="+mn-lt"/>
        </a:defRPr>
      </a:lvl7pPr>
      <a:lvl8pPr marL="3429000" indent="-228600" algn="l" rtl="0" eaLnBrk="1" fontAlgn="base" hangingPunct="1">
        <a:spcBef>
          <a:spcPct val="20000"/>
        </a:spcBef>
        <a:spcAft>
          <a:spcPct val="0"/>
        </a:spcAft>
        <a:buChar char="»"/>
        <a:defRPr sz="2000">
          <a:solidFill>
            <a:schemeClr val="tx2"/>
          </a:solidFill>
          <a:latin typeface="+mn-lt"/>
        </a:defRPr>
      </a:lvl8pPr>
      <a:lvl9pPr marL="3886200" indent="-228600" algn="l" rtl="0" eaLnBrk="1" fontAlgn="base" hangingPunct="1">
        <a:spcBef>
          <a:spcPct val="20000"/>
        </a:spcBef>
        <a:spcAft>
          <a:spcPct val="0"/>
        </a:spcAft>
        <a:buChar char="»"/>
        <a:defRPr sz="2000">
          <a:solidFill>
            <a:schemeClr val="tx2"/>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mailto:skola@zsmojzir.cz" TargetMode="External"/><Relationship Id="rId2" Type="http://schemas.openxmlformats.org/officeDocument/2006/relationships/image" Target="../media/image5.png"/><Relationship Id="rId1" Type="http://schemas.openxmlformats.org/officeDocument/2006/relationships/slideLayout" Target="../slideLayouts/slideLayout18.xml"/><Relationship Id="rId6" Type="http://schemas.openxmlformats.org/officeDocument/2006/relationships/image" Target="../media/image8.jpeg"/><Relationship Id="rId5" Type="http://schemas.openxmlformats.org/officeDocument/2006/relationships/image" Target="../media/image7.png"/><Relationship Id="rId4" Type="http://schemas.openxmlformats.org/officeDocument/2006/relationships/image" Target="../media/image6.png"/></Relationships>
</file>

<file path=ppt/slides/_rels/slide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8" Type="http://schemas.openxmlformats.org/officeDocument/2006/relationships/slide" Target="slide11.xml"/><Relationship Id="rId13" Type="http://schemas.openxmlformats.org/officeDocument/2006/relationships/slide" Target="slide16.xml"/><Relationship Id="rId18" Type="http://schemas.openxmlformats.org/officeDocument/2006/relationships/slide" Target="slide21.xml"/><Relationship Id="rId26" Type="http://schemas.openxmlformats.org/officeDocument/2006/relationships/slide" Target="slide29.xml"/><Relationship Id="rId3" Type="http://schemas.openxmlformats.org/officeDocument/2006/relationships/slide" Target="slide6.xml"/><Relationship Id="rId21" Type="http://schemas.openxmlformats.org/officeDocument/2006/relationships/slide" Target="slide24.xml"/><Relationship Id="rId7" Type="http://schemas.openxmlformats.org/officeDocument/2006/relationships/slide" Target="slide10.xml"/><Relationship Id="rId12" Type="http://schemas.openxmlformats.org/officeDocument/2006/relationships/slide" Target="slide15.xml"/><Relationship Id="rId17" Type="http://schemas.openxmlformats.org/officeDocument/2006/relationships/slide" Target="slide20.xml"/><Relationship Id="rId25" Type="http://schemas.openxmlformats.org/officeDocument/2006/relationships/slide" Target="slide28.xml"/><Relationship Id="rId2" Type="http://schemas.openxmlformats.org/officeDocument/2006/relationships/slide" Target="slide5.xml"/><Relationship Id="rId16" Type="http://schemas.openxmlformats.org/officeDocument/2006/relationships/slide" Target="slide19.xml"/><Relationship Id="rId20" Type="http://schemas.openxmlformats.org/officeDocument/2006/relationships/slide" Target="slide23.xml"/><Relationship Id="rId1" Type="http://schemas.openxmlformats.org/officeDocument/2006/relationships/slideLayout" Target="../slideLayouts/slideLayout18.xml"/><Relationship Id="rId6" Type="http://schemas.openxmlformats.org/officeDocument/2006/relationships/slide" Target="slide9.xml"/><Relationship Id="rId11" Type="http://schemas.openxmlformats.org/officeDocument/2006/relationships/slide" Target="slide14.xml"/><Relationship Id="rId24" Type="http://schemas.openxmlformats.org/officeDocument/2006/relationships/slide" Target="slide27.xml"/><Relationship Id="rId5" Type="http://schemas.openxmlformats.org/officeDocument/2006/relationships/slide" Target="slide8.xml"/><Relationship Id="rId15" Type="http://schemas.openxmlformats.org/officeDocument/2006/relationships/slide" Target="slide18.xml"/><Relationship Id="rId23" Type="http://schemas.openxmlformats.org/officeDocument/2006/relationships/slide" Target="slide26.xml"/><Relationship Id="rId10" Type="http://schemas.openxmlformats.org/officeDocument/2006/relationships/slide" Target="slide13.xml"/><Relationship Id="rId19" Type="http://schemas.openxmlformats.org/officeDocument/2006/relationships/slide" Target="slide22.xml"/><Relationship Id="rId4" Type="http://schemas.openxmlformats.org/officeDocument/2006/relationships/slide" Target="slide7.xml"/><Relationship Id="rId9" Type="http://schemas.openxmlformats.org/officeDocument/2006/relationships/slide" Target="slide12.xml"/><Relationship Id="rId14" Type="http://schemas.openxmlformats.org/officeDocument/2006/relationships/slide" Target="slide17.xml"/><Relationship Id="rId22" Type="http://schemas.openxmlformats.org/officeDocument/2006/relationships/slide" Target="slide25.xml"/></Relationships>
</file>

<file path=ppt/slides/_rels/slide5.xml.rels><?xml version="1.0" encoding="UTF-8" standalone="yes"?>
<Relationships xmlns="http://schemas.openxmlformats.org/package/2006/relationships"><Relationship Id="rId3" Type="http://schemas.openxmlformats.org/officeDocument/2006/relationships/image" Target="../media/image9.wmf"/><Relationship Id="rId2" Type="http://schemas.openxmlformats.org/officeDocument/2006/relationships/slide" Target="slide30.xml"/><Relationship Id="rId1" Type="http://schemas.openxmlformats.org/officeDocument/2006/relationships/slideLayout" Target="../slideLayouts/slideLayout13.xml"/><Relationship Id="rId4" Type="http://schemas.openxmlformats.org/officeDocument/2006/relationships/image" Target="../media/image10.jpeg"/></Relationships>
</file>

<file path=ppt/slides/_rels/slide6.xml.rels><?xml version="1.0" encoding="UTF-8" standalone="yes"?>
<Relationships xmlns="http://schemas.openxmlformats.org/package/2006/relationships"><Relationship Id="rId3" Type="http://schemas.openxmlformats.org/officeDocument/2006/relationships/image" Target="../media/image9.wmf"/><Relationship Id="rId2" Type="http://schemas.openxmlformats.org/officeDocument/2006/relationships/slide" Target="slide31.xml"/><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3" Type="http://schemas.openxmlformats.org/officeDocument/2006/relationships/image" Target="../media/image9.wmf"/><Relationship Id="rId2" Type="http://schemas.openxmlformats.org/officeDocument/2006/relationships/slide" Target="slide32.xml"/><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3" Type="http://schemas.openxmlformats.org/officeDocument/2006/relationships/image" Target="../media/image9.wmf"/><Relationship Id="rId2" Type="http://schemas.openxmlformats.org/officeDocument/2006/relationships/slide" Target="slide33.xml"/><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3" Type="http://schemas.openxmlformats.org/officeDocument/2006/relationships/image" Target="../media/image9.wmf"/><Relationship Id="rId2" Type="http://schemas.openxmlformats.org/officeDocument/2006/relationships/slide" Target="slide34.xml"/><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3" Type="http://schemas.openxmlformats.org/officeDocument/2006/relationships/image" Target="../media/image9.wmf"/><Relationship Id="rId2" Type="http://schemas.openxmlformats.org/officeDocument/2006/relationships/slide" Target="slide35.xml"/><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3" Type="http://schemas.openxmlformats.org/officeDocument/2006/relationships/image" Target="../media/image9.wmf"/><Relationship Id="rId2" Type="http://schemas.openxmlformats.org/officeDocument/2006/relationships/slide" Target="slide36.xml"/><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3" Type="http://schemas.openxmlformats.org/officeDocument/2006/relationships/image" Target="../media/image9.wmf"/><Relationship Id="rId2" Type="http://schemas.openxmlformats.org/officeDocument/2006/relationships/slide" Target="slide37.xml"/><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image" Target="../media/image11.wmf"/><Relationship Id="rId1" Type="http://schemas.openxmlformats.org/officeDocument/2006/relationships/slideLayout" Target="../slideLayouts/slideLayout13.xml"/><Relationship Id="rId4" Type="http://schemas.openxmlformats.org/officeDocument/2006/relationships/image" Target="../media/image12.wmf"/></Relationships>
</file>

<file path=ppt/slides/_rels/slide14.xml.rels><?xml version="1.0" encoding="UTF-8" standalone="yes"?>
<Relationships xmlns="http://schemas.openxmlformats.org/package/2006/relationships"><Relationship Id="rId3" Type="http://schemas.openxmlformats.org/officeDocument/2006/relationships/image" Target="../media/image9.wmf"/><Relationship Id="rId2" Type="http://schemas.openxmlformats.org/officeDocument/2006/relationships/slide" Target="slide38.xml"/><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3" Type="http://schemas.openxmlformats.org/officeDocument/2006/relationships/image" Target="../media/image9.wmf"/><Relationship Id="rId2" Type="http://schemas.openxmlformats.org/officeDocument/2006/relationships/slide" Target="slide39.xml"/><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3" Type="http://schemas.openxmlformats.org/officeDocument/2006/relationships/image" Target="../media/image9.wmf"/><Relationship Id="rId2" Type="http://schemas.openxmlformats.org/officeDocument/2006/relationships/slide" Target="slide40.xml"/><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image" Target="../media/image11.wmf"/><Relationship Id="rId1" Type="http://schemas.openxmlformats.org/officeDocument/2006/relationships/slideLayout" Target="../slideLayouts/slideLayout13.xml"/><Relationship Id="rId4" Type="http://schemas.openxmlformats.org/officeDocument/2006/relationships/image" Target="../media/image12.wmf"/></Relationships>
</file>

<file path=ppt/slides/_rels/slide18.xml.rels><?xml version="1.0" encoding="UTF-8" standalone="yes"?>
<Relationships xmlns="http://schemas.openxmlformats.org/package/2006/relationships"><Relationship Id="rId3" Type="http://schemas.openxmlformats.org/officeDocument/2006/relationships/image" Target="../media/image9.wmf"/><Relationship Id="rId2" Type="http://schemas.openxmlformats.org/officeDocument/2006/relationships/slide" Target="slide41.xml"/><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3" Type="http://schemas.openxmlformats.org/officeDocument/2006/relationships/image" Target="../media/image9.wmf"/><Relationship Id="rId2" Type="http://schemas.openxmlformats.org/officeDocument/2006/relationships/slide" Target="slide42.xml"/><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3" Type="http://schemas.openxmlformats.org/officeDocument/2006/relationships/image" Target="../media/image9.wmf"/><Relationship Id="rId2" Type="http://schemas.openxmlformats.org/officeDocument/2006/relationships/slide" Target="slide43.xml"/><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image" Target="../media/image11.wmf"/><Relationship Id="rId1" Type="http://schemas.openxmlformats.org/officeDocument/2006/relationships/slideLayout" Target="../slideLayouts/slideLayout13.xml"/><Relationship Id="rId4" Type="http://schemas.openxmlformats.org/officeDocument/2006/relationships/image" Target="../media/image12.wmf"/></Relationships>
</file>

<file path=ppt/slides/_rels/slide22.xml.rels><?xml version="1.0" encoding="UTF-8" standalone="yes"?>
<Relationships xmlns="http://schemas.openxmlformats.org/package/2006/relationships"><Relationship Id="rId3" Type="http://schemas.openxmlformats.org/officeDocument/2006/relationships/image" Target="../media/image9.wmf"/><Relationship Id="rId2" Type="http://schemas.openxmlformats.org/officeDocument/2006/relationships/slide" Target="slide44.xml"/><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3" Type="http://schemas.openxmlformats.org/officeDocument/2006/relationships/image" Target="../media/image9.wmf"/><Relationship Id="rId2" Type="http://schemas.openxmlformats.org/officeDocument/2006/relationships/slide" Target="slide45.xml"/><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3" Type="http://schemas.openxmlformats.org/officeDocument/2006/relationships/image" Target="../media/image9.wmf"/><Relationship Id="rId2" Type="http://schemas.openxmlformats.org/officeDocument/2006/relationships/slide" Target="slide46.xml"/><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3" Type="http://schemas.openxmlformats.org/officeDocument/2006/relationships/image" Target="../media/image9.wmf"/><Relationship Id="rId2" Type="http://schemas.openxmlformats.org/officeDocument/2006/relationships/slide" Target="slide47.xml"/><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3" Type="http://schemas.openxmlformats.org/officeDocument/2006/relationships/image" Target="../media/image9.wmf"/><Relationship Id="rId2" Type="http://schemas.openxmlformats.org/officeDocument/2006/relationships/slide" Target="slide48.xml"/><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3" Type="http://schemas.openxmlformats.org/officeDocument/2006/relationships/image" Target="../media/image9.wmf"/><Relationship Id="rId2" Type="http://schemas.openxmlformats.org/officeDocument/2006/relationships/slide" Target="slide49.xml"/><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3" Type="http://schemas.openxmlformats.org/officeDocument/2006/relationships/image" Target="../media/image9.wmf"/><Relationship Id="rId2" Type="http://schemas.openxmlformats.org/officeDocument/2006/relationships/slide" Target="slide50.xml"/><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3" Type="http://schemas.openxmlformats.org/officeDocument/2006/relationships/image" Target="../media/image9.wmf"/><Relationship Id="rId2" Type="http://schemas.openxmlformats.org/officeDocument/2006/relationships/slide" Target="slide51.xml"/><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3" Type="http://schemas.openxmlformats.org/officeDocument/2006/relationships/image" Target="../media/image12.wmf"/><Relationship Id="rId2" Type="http://schemas.openxmlformats.org/officeDocument/2006/relationships/slide" Target="slide4.xml"/><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3" Type="http://schemas.openxmlformats.org/officeDocument/2006/relationships/image" Target="../media/image12.wmf"/><Relationship Id="rId2" Type="http://schemas.openxmlformats.org/officeDocument/2006/relationships/slide" Target="slide4.xml"/><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3" Type="http://schemas.openxmlformats.org/officeDocument/2006/relationships/image" Target="../media/image12.wmf"/><Relationship Id="rId2" Type="http://schemas.openxmlformats.org/officeDocument/2006/relationships/slide" Target="slide4.xml"/><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3" Type="http://schemas.openxmlformats.org/officeDocument/2006/relationships/image" Target="../media/image12.wmf"/><Relationship Id="rId2" Type="http://schemas.openxmlformats.org/officeDocument/2006/relationships/slide" Target="slide4.xml"/><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3" Type="http://schemas.openxmlformats.org/officeDocument/2006/relationships/image" Target="../media/image12.wmf"/><Relationship Id="rId2" Type="http://schemas.openxmlformats.org/officeDocument/2006/relationships/slide" Target="slide4.xml"/><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3" Type="http://schemas.openxmlformats.org/officeDocument/2006/relationships/image" Target="../media/image12.wmf"/><Relationship Id="rId2" Type="http://schemas.openxmlformats.org/officeDocument/2006/relationships/slide" Target="slide4.xml"/><Relationship Id="rId1" Type="http://schemas.openxmlformats.org/officeDocument/2006/relationships/slideLayout" Target="../slideLayouts/slideLayout13.xml"/><Relationship Id="rId4" Type="http://schemas.openxmlformats.org/officeDocument/2006/relationships/image" Target="../media/image13.wmf"/></Relationships>
</file>

<file path=ppt/slides/_rels/slide36.xml.rels><?xml version="1.0" encoding="UTF-8" standalone="yes"?>
<Relationships xmlns="http://schemas.openxmlformats.org/package/2006/relationships"><Relationship Id="rId3" Type="http://schemas.openxmlformats.org/officeDocument/2006/relationships/image" Target="../media/image12.wmf"/><Relationship Id="rId2" Type="http://schemas.openxmlformats.org/officeDocument/2006/relationships/slide" Target="slide4.xml"/><Relationship Id="rId1" Type="http://schemas.openxmlformats.org/officeDocument/2006/relationships/slideLayout" Target="../slideLayouts/slideLayout13.xml"/><Relationship Id="rId4" Type="http://schemas.openxmlformats.org/officeDocument/2006/relationships/image" Target="../media/image14.wmf"/></Relationships>
</file>

<file path=ppt/slides/_rels/slide37.xml.rels><?xml version="1.0" encoding="UTF-8" standalone="yes"?>
<Relationships xmlns="http://schemas.openxmlformats.org/package/2006/relationships"><Relationship Id="rId3" Type="http://schemas.openxmlformats.org/officeDocument/2006/relationships/image" Target="../media/image12.wmf"/><Relationship Id="rId2" Type="http://schemas.openxmlformats.org/officeDocument/2006/relationships/slide" Target="slide4.xml"/><Relationship Id="rId1" Type="http://schemas.openxmlformats.org/officeDocument/2006/relationships/slideLayout" Target="../slideLayouts/slideLayout13.xml"/><Relationship Id="rId4" Type="http://schemas.openxmlformats.org/officeDocument/2006/relationships/image" Target="../media/image15.wmf"/></Relationships>
</file>

<file path=ppt/slides/_rels/slide38.xml.rels><?xml version="1.0" encoding="UTF-8" standalone="yes"?>
<Relationships xmlns="http://schemas.openxmlformats.org/package/2006/relationships"><Relationship Id="rId3" Type="http://schemas.openxmlformats.org/officeDocument/2006/relationships/image" Target="../media/image12.wmf"/><Relationship Id="rId2" Type="http://schemas.openxmlformats.org/officeDocument/2006/relationships/slide" Target="slide4.xml"/><Relationship Id="rId1" Type="http://schemas.openxmlformats.org/officeDocument/2006/relationships/slideLayout" Target="../slideLayouts/slideLayout13.xml"/><Relationship Id="rId4" Type="http://schemas.openxmlformats.org/officeDocument/2006/relationships/image" Target="../media/image16.wmf"/></Relationships>
</file>

<file path=ppt/slides/_rels/slide39.xml.rels><?xml version="1.0" encoding="UTF-8" standalone="yes"?>
<Relationships xmlns="http://schemas.openxmlformats.org/package/2006/relationships"><Relationship Id="rId3" Type="http://schemas.openxmlformats.org/officeDocument/2006/relationships/image" Target="../media/image12.wmf"/><Relationship Id="rId2" Type="http://schemas.openxmlformats.org/officeDocument/2006/relationships/slide" Target="slide4.xml"/><Relationship Id="rId1" Type="http://schemas.openxmlformats.org/officeDocument/2006/relationships/slideLayout" Target="../slideLayouts/slideLayout13.xml"/><Relationship Id="rId4" Type="http://schemas.openxmlformats.org/officeDocument/2006/relationships/image" Target="../media/image17.wmf"/></Relationships>
</file>

<file path=ppt/slides/_rels/slide40.xml.rels><?xml version="1.0" encoding="UTF-8" standalone="yes"?>
<Relationships xmlns="http://schemas.openxmlformats.org/package/2006/relationships"><Relationship Id="rId3" Type="http://schemas.openxmlformats.org/officeDocument/2006/relationships/image" Target="../media/image12.wmf"/><Relationship Id="rId2" Type="http://schemas.openxmlformats.org/officeDocument/2006/relationships/slide" Target="slide4.xml"/><Relationship Id="rId1" Type="http://schemas.openxmlformats.org/officeDocument/2006/relationships/slideLayout" Target="../slideLayouts/slideLayout13.xml"/><Relationship Id="rId4" Type="http://schemas.openxmlformats.org/officeDocument/2006/relationships/image" Target="../media/image18.wmf"/></Relationships>
</file>

<file path=ppt/slides/_rels/slide41.xml.rels><?xml version="1.0" encoding="UTF-8" standalone="yes"?>
<Relationships xmlns="http://schemas.openxmlformats.org/package/2006/relationships"><Relationship Id="rId3" Type="http://schemas.openxmlformats.org/officeDocument/2006/relationships/image" Target="../media/image12.wmf"/><Relationship Id="rId2" Type="http://schemas.openxmlformats.org/officeDocument/2006/relationships/slide" Target="slide4.xml"/><Relationship Id="rId1" Type="http://schemas.openxmlformats.org/officeDocument/2006/relationships/slideLayout" Target="../slideLayouts/slideLayout13.xml"/><Relationship Id="rId4" Type="http://schemas.openxmlformats.org/officeDocument/2006/relationships/image" Target="../media/image19.wmf"/></Relationships>
</file>

<file path=ppt/slides/_rels/slide42.xml.rels><?xml version="1.0" encoding="UTF-8" standalone="yes"?>
<Relationships xmlns="http://schemas.openxmlformats.org/package/2006/relationships"><Relationship Id="rId3" Type="http://schemas.openxmlformats.org/officeDocument/2006/relationships/image" Target="../media/image12.wmf"/><Relationship Id="rId2" Type="http://schemas.openxmlformats.org/officeDocument/2006/relationships/slide" Target="slide4.xml"/><Relationship Id="rId1" Type="http://schemas.openxmlformats.org/officeDocument/2006/relationships/slideLayout" Target="../slideLayouts/slideLayout13.xml"/><Relationship Id="rId4" Type="http://schemas.openxmlformats.org/officeDocument/2006/relationships/image" Target="../media/image20.wmf"/></Relationships>
</file>

<file path=ppt/slides/_rels/slide43.xml.rels><?xml version="1.0" encoding="UTF-8" standalone="yes"?>
<Relationships xmlns="http://schemas.openxmlformats.org/package/2006/relationships"><Relationship Id="rId3" Type="http://schemas.openxmlformats.org/officeDocument/2006/relationships/image" Target="../media/image12.wmf"/><Relationship Id="rId2" Type="http://schemas.openxmlformats.org/officeDocument/2006/relationships/slide" Target="slide4.xml"/><Relationship Id="rId1" Type="http://schemas.openxmlformats.org/officeDocument/2006/relationships/slideLayout" Target="../slideLayouts/slideLayout13.xml"/><Relationship Id="rId4" Type="http://schemas.openxmlformats.org/officeDocument/2006/relationships/image" Target="../media/image21.jpeg"/></Relationships>
</file>

<file path=ppt/slides/_rels/slide44.xml.rels><?xml version="1.0" encoding="UTF-8" standalone="yes"?>
<Relationships xmlns="http://schemas.openxmlformats.org/package/2006/relationships"><Relationship Id="rId3" Type="http://schemas.openxmlformats.org/officeDocument/2006/relationships/image" Target="../media/image12.wmf"/><Relationship Id="rId2" Type="http://schemas.openxmlformats.org/officeDocument/2006/relationships/slide" Target="slide4.xml"/><Relationship Id="rId1" Type="http://schemas.openxmlformats.org/officeDocument/2006/relationships/slideLayout" Target="../slideLayouts/slideLayout13.xml"/><Relationship Id="rId4" Type="http://schemas.openxmlformats.org/officeDocument/2006/relationships/image" Target="../media/image22.jpeg"/></Relationships>
</file>

<file path=ppt/slides/_rels/slide45.xml.rels><?xml version="1.0" encoding="UTF-8" standalone="yes"?>
<Relationships xmlns="http://schemas.openxmlformats.org/package/2006/relationships"><Relationship Id="rId3" Type="http://schemas.openxmlformats.org/officeDocument/2006/relationships/image" Target="../media/image12.wmf"/><Relationship Id="rId2" Type="http://schemas.openxmlformats.org/officeDocument/2006/relationships/slide" Target="slide4.xml"/><Relationship Id="rId1" Type="http://schemas.openxmlformats.org/officeDocument/2006/relationships/slideLayout" Target="../slideLayouts/slideLayout13.xml"/><Relationship Id="rId5" Type="http://schemas.openxmlformats.org/officeDocument/2006/relationships/image" Target="../media/image24.jpeg"/><Relationship Id="rId4" Type="http://schemas.openxmlformats.org/officeDocument/2006/relationships/image" Target="../media/image23.jpeg"/></Relationships>
</file>

<file path=ppt/slides/_rels/slide46.xml.rels><?xml version="1.0" encoding="UTF-8" standalone="yes"?>
<Relationships xmlns="http://schemas.openxmlformats.org/package/2006/relationships"><Relationship Id="rId3" Type="http://schemas.openxmlformats.org/officeDocument/2006/relationships/image" Target="../media/image12.wmf"/><Relationship Id="rId2" Type="http://schemas.openxmlformats.org/officeDocument/2006/relationships/slide" Target="slide4.xml"/><Relationship Id="rId1" Type="http://schemas.openxmlformats.org/officeDocument/2006/relationships/slideLayout" Target="../slideLayouts/slideLayout13.xml"/><Relationship Id="rId5" Type="http://schemas.openxmlformats.org/officeDocument/2006/relationships/image" Target="../media/image26.wmf"/><Relationship Id="rId4" Type="http://schemas.openxmlformats.org/officeDocument/2006/relationships/image" Target="../media/image25.wmf"/></Relationships>
</file>

<file path=ppt/slides/_rels/slide47.xml.rels><?xml version="1.0" encoding="UTF-8" standalone="yes"?>
<Relationships xmlns="http://schemas.openxmlformats.org/package/2006/relationships"><Relationship Id="rId3" Type="http://schemas.openxmlformats.org/officeDocument/2006/relationships/image" Target="../media/image12.wmf"/><Relationship Id="rId2" Type="http://schemas.openxmlformats.org/officeDocument/2006/relationships/slide" Target="slide4.xml"/><Relationship Id="rId1" Type="http://schemas.openxmlformats.org/officeDocument/2006/relationships/slideLayout" Target="../slideLayouts/slideLayout13.xml"/><Relationship Id="rId4" Type="http://schemas.openxmlformats.org/officeDocument/2006/relationships/image" Target="../media/image27.jpeg"/></Relationships>
</file>

<file path=ppt/slides/_rels/slide48.xml.rels><?xml version="1.0" encoding="UTF-8" standalone="yes"?>
<Relationships xmlns="http://schemas.openxmlformats.org/package/2006/relationships"><Relationship Id="rId3" Type="http://schemas.openxmlformats.org/officeDocument/2006/relationships/image" Target="../media/image12.wmf"/><Relationship Id="rId2" Type="http://schemas.openxmlformats.org/officeDocument/2006/relationships/slide" Target="slide4.xml"/><Relationship Id="rId1" Type="http://schemas.openxmlformats.org/officeDocument/2006/relationships/slideLayout" Target="../slideLayouts/slideLayout13.xml"/><Relationship Id="rId4" Type="http://schemas.openxmlformats.org/officeDocument/2006/relationships/image" Target="../media/image28.jpeg"/></Relationships>
</file>

<file path=ppt/slides/_rels/slide49.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image" Target="../media/image29.jpeg"/><Relationship Id="rId1" Type="http://schemas.openxmlformats.org/officeDocument/2006/relationships/slideLayout" Target="../slideLayouts/slideLayout13.xml"/><Relationship Id="rId4" Type="http://schemas.openxmlformats.org/officeDocument/2006/relationships/image" Target="../media/image12.wmf"/></Relationships>
</file>

<file path=ppt/slides/_rels/slide50.xml.rels><?xml version="1.0" encoding="UTF-8" standalone="yes"?>
<Relationships xmlns="http://schemas.openxmlformats.org/package/2006/relationships"><Relationship Id="rId3" Type="http://schemas.openxmlformats.org/officeDocument/2006/relationships/image" Target="../media/image12.wmf"/><Relationship Id="rId2" Type="http://schemas.openxmlformats.org/officeDocument/2006/relationships/slide" Target="slide4.xml"/><Relationship Id="rId1" Type="http://schemas.openxmlformats.org/officeDocument/2006/relationships/slideLayout" Target="../slideLayouts/slideLayout13.xml"/><Relationship Id="rId4" Type="http://schemas.openxmlformats.org/officeDocument/2006/relationships/image" Target="../media/image30.jpeg"/></Relationships>
</file>

<file path=ppt/slides/_rels/slide51.xml.rels><?xml version="1.0" encoding="UTF-8" standalone="yes"?>
<Relationships xmlns="http://schemas.openxmlformats.org/package/2006/relationships"><Relationship Id="rId3" Type="http://schemas.openxmlformats.org/officeDocument/2006/relationships/image" Target="../media/image12.wmf"/><Relationship Id="rId2" Type="http://schemas.openxmlformats.org/officeDocument/2006/relationships/slide" Target="slide4.xml"/><Relationship Id="rId1" Type="http://schemas.openxmlformats.org/officeDocument/2006/relationships/slideLayout" Target="../slideLayouts/slideLayout13.xml"/><Relationship Id="rId4" Type="http://schemas.openxmlformats.org/officeDocument/2006/relationships/image" Target="../media/image31.jpeg"/></Relationships>
</file>

<file path=ppt/slides/_rels/slide52.xml.rels><?xml version="1.0" encoding="UTF-8" standalone="yes"?>
<Relationships xmlns="http://schemas.openxmlformats.org/package/2006/relationships"><Relationship Id="rId8" Type="http://schemas.openxmlformats.org/officeDocument/2006/relationships/hyperlink" Target="http://cs.wikipedia.org/wiki/Soubor:Cantharellus.cibarius.-.lindsey.jpg" TargetMode="External"/><Relationship Id="rId3" Type="http://schemas.openxmlformats.org/officeDocument/2006/relationships/hyperlink" Target="http://cs.wikipedia.org/wiki/Soubor:Illustration_Larix_decudua0.jpg" TargetMode="External"/><Relationship Id="rId7" Type="http://schemas.openxmlformats.org/officeDocument/2006/relationships/hyperlink" Target="http://cs.wikipedia.org/wiki/Soubor:Kozak_brezovy_01_-_Jabkenicko.jpg" TargetMode="External"/><Relationship Id="rId2" Type="http://schemas.openxmlformats.org/officeDocument/2006/relationships/hyperlink" Target="http://cs.wikipedia.org/wiki/Soubor:Turistick%C3%A9_zna%C4%8Dkycyklo_a_p%254%9B%C5%A1%C3%AD.jpg" TargetMode="External"/><Relationship Id="rId1" Type="http://schemas.openxmlformats.org/officeDocument/2006/relationships/slideLayout" Target="../slideLayouts/slideLayout13.xml"/><Relationship Id="rId6" Type="http://schemas.openxmlformats.org/officeDocument/2006/relationships/hyperlink" Target="http://cs.wikipedia.org/wiki/Soubor:Bedla.jpg" TargetMode="External"/><Relationship Id="rId5" Type="http://schemas.openxmlformats.org/officeDocument/2006/relationships/hyperlink" Target="http://cs.wikipedia.org/wiki/Soubor:Picea_abies_cone.jpg" TargetMode="External"/><Relationship Id="rId10" Type="http://schemas.openxmlformats.org/officeDocument/2006/relationships/hyperlink" Target="http://cs.wikipedia.org/wiki/Soubor:Russula_emetica.jpg" TargetMode="External"/><Relationship Id="rId4" Type="http://schemas.openxmlformats.org/officeDocument/2006/relationships/hyperlink" Target="http://cs.wikipedia.org/wiki/Soubor:Kuusk_Keila-Paldiski_rdt_%C3%A4%C3%A4res.jpg" TargetMode="External"/><Relationship Id="rId9" Type="http://schemas.openxmlformats.org/officeDocument/2006/relationships/hyperlink" Target="http://cs.wikipedia.org/wiki/Soubor:Armillaria.jpg" TargetMode="Externa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ázek 1"/>
          <p:cNvPicPr>
            <a:picLocks noChangeAspect="1" noChangeArrowheads="1"/>
          </p:cNvPicPr>
          <p:nvPr/>
        </p:nvPicPr>
        <p:blipFill>
          <a:blip r:embed="rId2" cstate="print"/>
          <a:srcRect/>
          <a:stretch>
            <a:fillRect/>
          </a:stretch>
        </p:blipFill>
        <p:spPr bwMode="auto">
          <a:xfrm>
            <a:off x="1115616" y="332656"/>
            <a:ext cx="7056784" cy="1512168"/>
          </a:xfrm>
          <a:prstGeom prst="rect">
            <a:avLst/>
          </a:prstGeom>
          <a:noFill/>
        </p:spPr>
      </p:pic>
      <p:sp>
        <p:nvSpPr>
          <p:cNvPr id="3" name="Obdélník 2"/>
          <p:cNvSpPr/>
          <p:nvPr/>
        </p:nvSpPr>
        <p:spPr>
          <a:xfrm>
            <a:off x="467544" y="2492896"/>
            <a:ext cx="8208912" cy="646331"/>
          </a:xfrm>
          <a:prstGeom prst="rect">
            <a:avLst/>
          </a:prstGeom>
        </p:spPr>
        <p:txBody>
          <a:bodyPr wrap="square">
            <a:spAutoFit/>
          </a:bodyPr>
          <a:lstStyle/>
          <a:p>
            <a:pPr lvl="0" algn="ctr" fontAlgn="base">
              <a:spcBef>
                <a:spcPct val="0"/>
              </a:spcBef>
              <a:spcAft>
                <a:spcPct val="0"/>
              </a:spcAft>
            </a:pPr>
            <a:r>
              <a:rPr kumimoji="0" lang="cs-CZ" b="1" i="0" u="none" strike="noStrike" cap="none" normalizeH="0" baseline="0" dirty="0" smtClean="0">
                <a:ln>
                  <a:noFill/>
                </a:ln>
                <a:solidFill>
                  <a:schemeClr val="tx1"/>
                </a:solidFill>
                <a:effectLst/>
                <a:latin typeface="Calibri" pitchFamily="34" charset="0"/>
                <a:ea typeface="Calibri" pitchFamily="34" charset="0"/>
                <a:cs typeface="Times New Roman" pitchFamily="18" charset="0"/>
              </a:rPr>
              <a:t>ZÁKLADNÍ ŠKOLA ÚSTÍ NAD LABEM, HLAVNÍ 193, 403 31</a:t>
            </a:r>
            <a:endParaRPr kumimoji="0" lang="cs-CZ" sz="1100" b="0" i="0" u="none" strike="noStrike" cap="none" normalizeH="0" baseline="0" dirty="0" smtClean="0">
              <a:ln>
                <a:noFill/>
              </a:ln>
              <a:solidFill>
                <a:schemeClr val="tx1"/>
              </a:solidFill>
              <a:effectLst/>
              <a:latin typeface="Arial" pitchFamily="34" charset="0"/>
              <a:cs typeface="Arial" pitchFamily="34" charset="0"/>
            </a:endParaRPr>
          </a:p>
          <a:p>
            <a:pPr lvl="0" algn="ctr" eaLnBrk="0" fontAlgn="base" hangingPunct="0">
              <a:spcBef>
                <a:spcPct val="0"/>
              </a:spcBef>
              <a:spcAft>
                <a:spcPct val="0"/>
              </a:spcAft>
            </a:pPr>
            <a:r>
              <a:rPr kumimoji="0" lang="cs-CZ" b="1" i="0" u="none" strike="noStrike" cap="none" normalizeH="0" baseline="0" dirty="0" smtClean="0">
                <a:ln>
                  <a:noFill/>
                </a:ln>
                <a:solidFill>
                  <a:schemeClr val="tx1"/>
                </a:solidFill>
                <a:effectLst/>
                <a:latin typeface="Calibri" pitchFamily="34" charset="0"/>
                <a:ea typeface="Calibri" pitchFamily="34" charset="0"/>
                <a:cs typeface="Times New Roman" pitchFamily="18" charset="0"/>
              </a:rPr>
              <a:t>Tel.: 472731819, 472731253 Tel. řed./fax: 472731480, e-mail: </a:t>
            </a:r>
            <a:r>
              <a:rPr kumimoji="0" lang="cs-CZ" b="1" i="0" u="none" strike="noStrike" cap="none" normalizeH="0" baseline="0" dirty="0" err="1" smtClean="0">
                <a:ln>
                  <a:noFill/>
                </a:ln>
                <a:solidFill>
                  <a:schemeClr val="tx1"/>
                </a:solidFill>
                <a:effectLst/>
                <a:latin typeface="Calibri" pitchFamily="34" charset="0"/>
                <a:ea typeface="Calibri" pitchFamily="34" charset="0"/>
                <a:cs typeface="Times New Roman" pitchFamily="18" charset="0"/>
                <a:hlinkClick r:id="rId3"/>
              </a:rPr>
              <a:t>skola</a:t>
            </a:r>
            <a:r>
              <a:rPr kumimoji="0" lang="cs-CZ" b="1" i="0" u="none" strike="noStrike" cap="none" normalizeH="0" baseline="0" dirty="0" smtClean="0">
                <a:ln>
                  <a:noFill/>
                </a:ln>
                <a:solidFill>
                  <a:schemeClr val="tx1"/>
                </a:solidFill>
                <a:effectLst/>
                <a:latin typeface="Calibri" pitchFamily="34" charset="0"/>
                <a:ea typeface="Calibri" pitchFamily="34" charset="0"/>
                <a:cs typeface="Times New Roman" pitchFamily="18" charset="0"/>
                <a:hlinkClick r:id="rId3"/>
              </a:rPr>
              <a:t>@</a:t>
            </a:r>
            <a:r>
              <a:rPr kumimoji="0" lang="cs-CZ" b="1" i="0" u="none" strike="noStrike" cap="none" normalizeH="0" baseline="0" dirty="0" err="1" smtClean="0">
                <a:ln>
                  <a:noFill/>
                </a:ln>
                <a:solidFill>
                  <a:schemeClr val="tx1"/>
                </a:solidFill>
                <a:effectLst/>
                <a:latin typeface="Calibri" pitchFamily="34" charset="0"/>
                <a:ea typeface="Calibri" pitchFamily="34" charset="0"/>
                <a:cs typeface="Times New Roman" pitchFamily="18" charset="0"/>
                <a:hlinkClick r:id="rId3"/>
              </a:rPr>
              <a:t>zsmojzir.cz</a:t>
            </a:r>
            <a:endParaRPr lang="cs-CZ" dirty="0"/>
          </a:p>
        </p:txBody>
      </p:sp>
      <p:pic>
        <p:nvPicPr>
          <p:cNvPr id="4" name="obrázek 2"/>
          <p:cNvPicPr>
            <a:picLocks noChangeAspect="1" noChangeArrowheads="1"/>
          </p:cNvPicPr>
          <p:nvPr/>
        </p:nvPicPr>
        <p:blipFill>
          <a:blip r:embed="rId4" cstate="print"/>
          <a:srcRect/>
          <a:stretch>
            <a:fillRect/>
          </a:stretch>
        </p:blipFill>
        <p:spPr bwMode="auto">
          <a:xfrm>
            <a:off x="1259632" y="2348880"/>
            <a:ext cx="676275" cy="409575"/>
          </a:xfrm>
          <a:prstGeom prst="rect">
            <a:avLst/>
          </a:prstGeom>
          <a:noFill/>
        </p:spPr>
      </p:pic>
      <p:pic>
        <p:nvPicPr>
          <p:cNvPr id="5" name="obrázek 3"/>
          <p:cNvPicPr>
            <a:picLocks noChangeAspect="1" noChangeArrowheads="1"/>
          </p:cNvPicPr>
          <p:nvPr/>
        </p:nvPicPr>
        <p:blipFill>
          <a:blip r:embed="rId5" cstate="print"/>
          <a:srcRect/>
          <a:stretch>
            <a:fillRect/>
          </a:stretch>
        </p:blipFill>
        <p:spPr bwMode="auto">
          <a:xfrm>
            <a:off x="1475656" y="3501008"/>
            <a:ext cx="2085975" cy="1295400"/>
          </a:xfrm>
          <a:prstGeom prst="rect">
            <a:avLst/>
          </a:prstGeom>
          <a:noFill/>
        </p:spPr>
      </p:pic>
      <p:pic>
        <p:nvPicPr>
          <p:cNvPr id="6" name="obrázek 4" descr="škola"/>
          <p:cNvPicPr>
            <a:picLocks noChangeAspect="1" noChangeArrowheads="1"/>
          </p:cNvPicPr>
          <p:nvPr/>
        </p:nvPicPr>
        <p:blipFill>
          <a:blip r:embed="rId6" cstate="print"/>
          <a:srcRect b="16722"/>
          <a:stretch>
            <a:fillRect/>
          </a:stretch>
        </p:blipFill>
        <p:spPr bwMode="auto">
          <a:xfrm>
            <a:off x="5076056" y="3573016"/>
            <a:ext cx="2447925" cy="1295400"/>
          </a:xfrm>
          <a:prstGeom prst="rect">
            <a:avLst/>
          </a:prstGeom>
          <a:noFill/>
        </p:spPr>
      </p:pic>
      <p:sp>
        <p:nvSpPr>
          <p:cNvPr id="7" name="Obdélník 6"/>
          <p:cNvSpPr/>
          <p:nvPr/>
        </p:nvSpPr>
        <p:spPr>
          <a:xfrm>
            <a:off x="1331640" y="5301208"/>
            <a:ext cx="6408712" cy="923330"/>
          </a:xfrm>
          <a:prstGeom prst="rect">
            <a:avLst/>
          </a:prstGeom>
        </p:spPr>
        <p:txBody>
          <a:bodyPr wrap="square">
            <a:spAutoFit/>
          </a:bodyPr>
          <a:lstStyle/>
          <a:p>
            <a:pPr lvl="0" algn="ctr" fontAlgn="base">
              <a:spcBef>
                <a:spcPct val="0"/>
              </a:spcBef>
              <a:spcAft>
                <a:spcPct val="0"/>
              </a:spcAft>
            </a:pPr>
            <a:r>
              <a:rPr kumimoji="0" lang="cs-CZ" b="1" i="0" u="none" strike="noStrike" cap="none" normalizeH="0" baseline="0" dirty="0" smtClean="0">
                <a:ln>
                  <a:noFill/>
                </a:ln>
                <a:solidFill>
                  <a:schemeClr val="tx1"/>
                </a:solidFill>
                <a:effectLst/>
                <a:latin typeface="Calibri" pitchFamily="34" charset="0"/>
                <a:ea typeface="Calibri" pitchFamily="34" charset="0"/>
                <a:cs typeface="Times New Roman" pitchFamily="18" charset="0"/>
              </a:rPr>
              <a:t>VÝUKOVÝ MATERIÁL ZPRACOVANÝ V RÁMCI PROJEKTU </a:t>
            </a:r>
            <a:endParaRPr kumimoji="0" lang="cs-CZ" sz="1100" b="0" i="0" u="none" strike="noStrike" cap="none" normalizeH="0" baseline="0" dirty="0" smtClean="0">
              <a:ln>
                <a:noFill/>
              </a:ln>
              <a:solidFill>
                <a:schemeClr val="tx1"/>
              </a:solidFill>
              <a:effectLst/>
              <a:latin typeface="Arial" pitchFamily="34" charset="0"/>
              <a:cs typeface="Arial" pitchFamily="34" charset="0"/>
            </a:endParaRPr>
          </a:p>
          <a:p>
            <a:pPr lvl="0" algn="ctr" eaLnBrk="0" fontAlgn="base" hangingPunct="0">
              <a:spcBef>
                <a:spcPct val="0"/>
              </a:spcBef>
              <a:spcAft>
                <a:spcPct val="0"/>
              </a:spcAft>
            </a:pPr>
            <a:r>
              <a:rPr kumimoji="0" lang="cs-CZ" b="1" i="0" u="none" strike="noStrike" cap="none" normalizeH="0" baseline="0" dirty="0" smtClean="0">
                <a:ln>
                  <a:noFill/>
                </a:ln>
                <a:solidFill>
                  <a:schemeClr val="tx1"/>
                </a:solidFill>
                <a:effectLst/>
                <a:latin typeface="Calibri" pitchFamily="34" charset="0"/>
                <a:ea typeface="Calibri" pitchFamily="34" charset="0"/>
                <a:cs typeface="Times New Roman" pitchFamily="18" charset="0"/>
              </a:rPr>
              <a:t>MODERNÍ ŠKOLA</a:t>
            </a:r>
            <a:endParaRPr kumimoji="0" lang="cs-CZ" sz="1100" b="0" i="0" u="none" strike="noStrike" cap="none" normalizeH="0" baseline="0" dirty="0" smtClean="0">
              <a:ln>
                <a:noFill/>
              </a:ln>
              <a:solidFill>
                <a:schemeClr val="tx1"/>
              </a:solidFill>
              <a:effectLst/>
              <a:latin typeface="Arial" pitchFamily="34" charset="0"/>
              <a:cs typeface="Arial" pitchFamily="34" charset="0"/>
            </a:endParaRPr>
          </a:p>
          <a:p>
            <a:pPr lvl="0" algn="ctr" eaLnBrk="0" fontAlgn="base" hangingPunct="0">
              <a:spcBef>
                <a:spcPct val="0"/>
              </a:spcBef>
              <a:spcAft>
                <a:spcPct val="0"/>
              </a:spcAft>
            </a:pPr>
            <a:r>
              <a:rPr kumimoji="0" lang="cs-CZ" b="1" i="0" u="none" strike="noStrike" cap="none" normalizeH="0" baseline="0" dirty="0" smtClean="0">
                <a:ln>
                  <a:noFill/>
                </a:ln>
                <a:solidFill>
                  <a:schemeClr val="tx1"/>
                </a:solidFill>
                <a:effectLst/>
                <a:latin typeface="Calibri" pitchFamily="34" charset="0"/>
                <a:ea typeface="Calibri" pitchFamily="34" charset="0"/>
                <a:cs typeface="Times New Roman" pitchFamily="18" charset="0"/>
              </a:rPr>
              <a:t>Registrační číslo projektu: CZ.1.07/1.400/21.3095</a:t>
            </a:r>
            <a:endParaRPr kumimoji="0" lang="cs-CZ" sz="3200" b="0" i="0" u="none" strike="noStrike" cap="none" normalizeH="0" baseline="0" dirty="0" smtClean="0">
              <a:ln>
                <a:noFill/>
              </a:ln>
              <a:solidFill>
                <a:schemeClr val="tx1"/>
              </a:solidFill>
              <a:effectLst/>
              <a:latin typeface="Arial" pitchFamily="34" charset="0"/>
              <a:cs typeface="Arial" pitchFamily="34" charset="0"/>
            </a:endParaRPr>
          </a:p>
        </p:txBody>
      </p:sp>
    </p:spTree>
  </p:cSld>
  <p:clrMapOvr>
    <a:masterClrMapping/>
  </p:clrMapOvr>
  <p:transition spd="med">
    <p:randomBar dir="vert"/>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ázek 1"/>
          <p:cNvPicPr>
            <a:picLocks noChangeAspect="1" noChangeArrowheads="1"/>
          </p:cNvPicPr>
          <p:nvPr/>
        </p:nvPicPr>
        <p:blipFill>
          <a:blip r:embed="rId2" cstate="print"/>
          <a:srcRect/>
          <a:stretch>
            <a:fillRect/>
          </a:stretch>
        </p:blipFill>
        <p:spPr bwMode="auto">
          <a:xfrm>
            <a:off x="899592" y="332656"/>
            <a:ext cx="7416824" cy="1584176"/>
          </a:xfrm>
          <a:prstGeom prst="rect">
            <a:avLst/>
          </a:prstGeom>
          <a:noFill/>
        </p:spPr>
      </p:pic>
      <p:sp>
        <p:nvSpPr>
          <p:cNvPr id="3" name="Obdélník 2"/>
          <p:cNvSpPr/>
          <p:nvPr/>
        </p:nvSpPr>
        <p:spPr>
          <a:xfrm>
            <a:off x="899592" y="2204864"/>
            <a:ext cx="7992888" cy="2585323"/>
          </a:xfrm>
          <a:prstGeom prst="rect">
            <a:avLst/>
          </a:prstGeom>
        </p:spPr>
        <p:txBody>
          <a:bodyPr wrap="square">
            <a:spAutoFit/>
          </a:bodyPr>
          <a:lstStyle/>
          <a:p>
            <a:pPr lvl="0" fontAlgn="base">
              <a:spcBef>
                <a:spcPct val="0"/>
              </a:spcBef>
              <a:spcAft>
                <a:spcPct val="0"/>
              </a:spcAft>
            </a:pPr>
            <a:r>
              <a:rPr kumimoji="0" lang="cs-CZ" b="0" i="0" u="none" strike="noStrike" cap="none" normalizeH="0" baseline="0" dirty="0" smtClean="0">
                <a:ln>
                  <a:noFill/>
                </a:ln>
                <a:solidFill>
                  <a:schemeClr val="tx1"/>
                </a:solidFill>
                <a:effectLst/>
                <a:latin typeface="Calibri" pitchFamily="34" charset="0"/>
                <a:ea typeface="Calibri" pitchFamily="34" charset="0"/>
                <a:cs typeface="Times New Roman" pitchFamily="18" charset="0"/>
              </a:rPr>
              <a:t>Číslo klíčové aktivity: III/2</a:t>
            </a:r>
            <a:endParaRPr kumimoji="0" lang="cs-CZ" b="0" i="0" u="none" strike="noStrike" cap="none" normalizeH="0" baseline="0" dirty="0" smtClean="0">
              <a:ln>
                <a:noFill/>
              </a:ln>
              <a:solidFill>
                <a:schemeClr val="tx1"/>
              </a:solidFill>
              <a:effectLst/>
              <a:latin typeface="Arial" pitchFamily="34" charset="0"/>
              <a:cs typeface="Arial" pitchFamily="34" charset="0"/>
            </a:endParaRPr>
          </a:p>
          <a:p>
            <a:pPr lvl="0" eaLnBrk="0" fontAlgn="base" hangingPunct="0">
              <a:spcBef>
                <a:spcPct val="0"/>
              </a:spcBef>
              <a:spcAft>
                <a:spcPct val="0"/>
              </a:spcAft>
            </a:pPr>
            <a:r>
              <a:rPr kumimoji="0" lang="cs-CZ" b="0" i="0" u="none" strike="noStrike" cap="none" normalizeH="0" baseline="0" dirty="0" smtClean="0">
                <a:ln>
                  <a:noFill/>
                </a:ln>
                <a:solidFill>
                  <a:schemeClr val="tx1"/>
                </a:solidFill>
                <a:effectLst/>
                <a:latin typeface="Calibri" pitchFamily="34" charset="0"/>
                <a:ea typeface="Calibri" pitchFamily="34" charset="0"/>
                <a:cs typeface="Times New Roman" pitchFamily="18" charset="0"/>
              </a:rPr>
              <a:t>Název klíčové aktivity:</a:t>
            </a:r>
            <a:endParaRPr kumimoji="0" lang="cs-CZ" b="1" i="0" u="none" strike="noStrike" cap="none" normalizeH="0" baseline="0" dirty="0" smtClean="0">
              <a:ln>
                <a:noFill/>
              </a:ln>
              <a:solidFill>
                <a:schemeClr val="tx1"/>
              </a:solidFill>
              <a:effectLst/>
              <a:latin typeface="Arial" pitchFamily="34" charset="0"/>
              <a:cs typeface="Arial" pitchFamily="34" charset="0"/>
            </a:endParaRPr>
          </a:p>
          <a:p>
            <a:pPr lvl="0" eaLnBrk="0" fontAlgn="base" hangingPunct="0">
              <a:spcBef>
                <a:spcPct val="0"/>
              </a:spcBef>
              <a:spcAft>
                <a:spcPct val="0"/>
              </a:spcAft>
            </a:pPr>
            <a:r>
              <a:rPr kumimoji="0" lang="cs-CZ" b="0" i="0" u="none" strike="noStrike" cap="none" normalizeH="0" baseline="0" dirty="0" smtClean="0">
                <a:ln>
                  <a:noFill/>
                </a:ln>
                <a:solidFill>
                  <a:schemeClr val="tx1"/>
                </a:solidFill>
                <a:effectLst/>
                <a:latin typeface="Calibri" pitchFamily="34" charset="0"/>
                <a:ea typeface="Calibri" pitchFamily="34" charset="0"/>
                <a:cs typeface="Times New Roman" pitchFamily="18" charset="0"/>
              </a:rPr>
              <a:t>Inovace a zkvalitnění výuky prostřednictvím ICT</a:t>
            </a:r>
            <a:endParaRPr kumimoji="0" lang="cs-CZ" b="0" i="0" u="none" strike="noStrike" cap="none" normalizeH="0" baseline="0" dirty="0" smtClean="0">
              <a:ln>
                <a:noFill/>
              </a:ln>
              <a:solidFill>
                <a:schemeClr val="tx1"/>
              </a:solidFill>
              <a:effectLst/>
              <a:latin typeface="Arial" pitchFamily="34" charset="0"/>
              <a:cs typeface="Arial" pitchFamily="34" charset="0"/>
            </a:endParaRPr>
          </a:p>
          <a:p>
            <a:pPr lvl="0" eaLnBrk="0" fontAlgn="base" hangingPunct="0">
              <a:spcBef>
                <a:spcPct val="0"/>
              </a:spcBef>
              <a:spcAft>
                <a:spcPct val="0"/>
              </a:spcAft>
            </a:pPr>
            <a:r>
              <a:rPr kumimoji="0" lang="cs-CZ" b="0" i="0" u="none" strike="noStrike" cap="none" normalizeH="0" baseline="0" dirty="0" smtClean="0">
                <a:ln>
                  <a:noFill/>
                </a:ln>
                <a:solidFill>
                  <a:schemeClr val="tx1"/>
                </a:solidFill>
                <a:effectLst/>
                <a:latin typeface="Calibri" pitchFamily="34" charset="0"/>
                <a:ea typeface="Calibri" pitchFamily="34" charset="0"/>
                <a:cs typeface="Times New Roman" pitchFamily="18" charset="0"/>
              </a:rPr>
              <a:t> </a:t>
            </a:r>
            <a:endParaRPr kumimoji="0" lang="cs-CZ" b="0" i="0" u="none" strike="noStrike" cap="none" normalizeH="0" baseline="0" dirty="0" smtClean="0">
              <a:ln>
                <a:noFill/>
              </a:ln>
              <a:solidFill>
                <a:schemeClr val="tx1"/>
              </a:solidFill>
              <a:effectLst/>
              <a:latin typeface="Arial" pitchFamily="34" charset="0"/>
              <a:cs typeface="Arial" pitchFamily="34" charset="0"/>
            </a:endParaRPr>
          </a:p>
          <a:p>
            <a:pPr eaLnBrk="0" fontAlgn="base" hangingPunct="0">
              <a:spcBef>
                <a:spcPct val="0"/>
              </a:spcBef>
              <a:spcAft>
                <a:spcPct val="0"/>
              </a:spcAft>
            </a:pPr>
            <a:r>
              <a:rPr kumimoji="0" lang="cs-CZ" b="1" i="0" u="none" strike="noStrike" cap="none" normalizeH="0" baseline="0" dirty="0" smtClean="0">
                <a:ln>
                  <a:noFill/>
                </a:ln>
                <a:solidFill>
                  <a:schemeClr val="tx1"/>
                </a:solidFill>
                <a:effectLst/>
                <a:latin typeface="Calibri" pitchFamily="34" charset="0"/>
                <a:ea typeface="Calibri" pitchFamily="34" charset="0"/>
                <a:cs typeface="Times New Roman" pitchFamily="18" charset="0"/>
              </a:rPr>
              <a:t>Autor:</a:t>
            </a:r>
            <a:r>
              <a:rPr kumimoji="0" lang="cs-CZ" b="0" i="0" u="none" strike="noStrike" cap="none" normalizeH="0" baseline="0" dirty="0" smtClean="0">
                <a:ln>
                  <a:noFill/>
                </a:ln>
                <a:solidFill>
                  <a:schemeClr val="tx1"/>
                </a:solidFill>
                <a:effectLst/>
                <a:latin typeface="Calibri" pitchFamily="34" charset="0"/>
                <a:ea typeface="Calibri" pitchFamily="34" charset="0"/>
                <a:cs typeface="Times New Roman" pitchFamily="18" charset="0"/>
              </a:rPr>
              <a:t> Radka Krausová		</a:t>
            </a:r>
            <a:r>
              <a:rPr lang="en-US" dirty="0" smtClean="0"/>
              <a:t>L2 </a:t>
            </a:r>
            <a:r>
              <a:rPr lang="en-US" dirty="0"/>
              <a:t>VY_32_INOVACE_</a:t>
            </a:r>
            <a:r>
              <a:rPr lang="cs-CZ" smtClean="0"/>
              <a:t>18</a:t>
            </a:r>
            <a:endParaRPr kumimoji="0" lang="cs-CZ" b="0" i="0" u="none" strike="noStrike" cap="none" normalizeH="0" baseline="0" dirty="0" smtClean="0">
              <a:ln>
                <a:noFill/>
              </a:ln>
              <a:solidFill>
                <a:schemeClr val="tx1"/>
              </a:solidFill>
              <a:effectLst/>
              <a:latin typeface="Arial" pitchFamily="34" charset="0"/>
              <a:cs typeface="Arial" pitchFamily="34" charset="0"/>
            </a:endParaRPr>
          </a:p>
          <a:p>
            <a:pPr lvl="0" eaLnBrk="0" fontAlgn="base" hangingPunct="0">
              <a:spcBef>
                <a:spcPct val="0"/>
              </a:spcBef>
              <a:spcAft>
                <a:spcPct val="0"/>
              </a:spcAft>
            </a:pPr>
            <a:r>
              <a:rPr kumimoji="0" lang="cs-CZ" b="1" i="0" u="none" strike="noStrike" cap="none" normalizeH="0" baseline="0" dirty="0" smtClean="0">
                <a:ln>
                  <a:noFill/>
                </a:ln>
                <a:solidFill>
                  <a:schemeClr val="tx1"/>
                </a:solidFill>
                <a:effectLst/>
                <a:latin typeface="Calibri" pitchFamily="34" charset="0"/>
                <a:ea typeface="Calibri" pitchFamily="34" charset="0"/>
                <a:cs typeface="Times New Roman" pitchFamily="18" charset="0"/>
              </a:rPr>
              <a:t>Vytvořeno: </a:t>
            </a:r>
            <a:r>
              <a:rPr lang="cs-CZ" dirty="0" smtClean="0">
                <a:latin typeface="Calibri" pitchFamily="34" charset="0"/>
                <a:ea typeface="Calibri" pitchFamily="34" charset="0"/>
                <a:cs typeface="Times New Roman" pitchFamily="18" charset="0"/>
              </a:rPr>
              <a:t>20</a:t>
            </a:r>
            <a:r>
              <a:rPr kumimoji="0" lang="cs-CZ" b="0" i="0" u="none" strike="noStrike" cap="none" normalizeH="0" baseline="0" dirty="0" smtClean="0">
                <a:ln>
                  <a:noFill/>
                </a:ln>
                <a:solidFill>
                  <a:schemeClr val="tx1"/>
                </a:solidFill>
                <a:effectLst/>
                <a:latin typeface="Calibri" pitchFamily="34" charset="0"/>
                <a:ea typeface="Calibri" pitchFamily="34" charset="0"/>
                <a:cs typeface="Times New Roman" pitchFamily="18" charset="0"/>
              </a:rPr>
              <a:t>. 11. 2013</a:t>
            </a:r>
            <a:endParaRPr kumimoji="0" lang="cs-CZ" b="0" i="0" u="none" strike="noStrike" cap="none" normalizeH="0" baseline="0" dirty="0" smtClean="0">
              <a:ln>
                <a:noFill/>
              </a:ln>
              <a:solidFill>
                <a:schemeClr val="tx1"/>
              </a:solidFill>
              <a:effectLst/>
              <a:latin typeface="Arial" pitchFamily="34" charset="0"/>
              <a:cs typeface="Arial" pitchFamily="34" charset="0"/>
            </a:endParaRPr>
          </a:p>
          <a:p>
            <a:pPr lvl="0" eaLnBrk="0" fontAlgn="base" hangingPunct="0">
              <a:spcBef>
                <a:spcPct val="0"/>
              </a:spcBef>
              <a:spcAft>
                <a:spcPct val="0"/>
              </a:spcAft>
            </a:pPr>
            <a:r>
              <a:rPr kumimoji="0" lang="cs-CZ" b="1" i="0" u="none" strike="noStrike" cap="none" normalizeH="0" baseline="0" dirty="0" smtClean="0">
                <a:ln>
                  <a:noFill/>
                </a:ln>
                <a:solidFill>
                  <a:schemeClr val="tx1"/>
                </a:solidFill>
                <a:effectLst/>
                <a:latin typeface="Calibri" pitchFamily="34" charset="0"/>
                <a:ea typeface="Calibri" pitchFamily="34" charset="0"/>
                <a:cs typeface="Times New Roman" pitchFamily="18" charset="0"/>
              </a:rPr>
              <a:t>Ročník: </a:t>
            </a:r>
            <a:r>
              <a:rPr kumimoji="0" lang="cs-CZ" b="0" i="0" u="none" strike="noStrike" cap="none" normalizeH="0" baseline="0" dirty="0" smtClean="0">
                <a:ln>
                  <a:noFill/>
                </a:ln>
                <a:solidFill>
                  <a:schemeClr val="tx1"/>
                </a:solidFill>
                <a:effectLst/>
                <a:latin typeface="Calibri" pitchFamily="34" charset="0"/>
                <a:ea typeface="Calibri" pitchFamily="34" charset="0"/>
                <a:cs typeface="Times New Roman" pitchFamily="18" charset="0"/>
              </a:rPr>
              <a:t>4. ročník</a:t>
            </a:r>
            <a:endParaRPr kumimoji="0" lang="cs-CZ" b="0" i="0" u="none" strike="noStrike" cap="none" normalizeH="0" baseline="0" dirty="0" smtClean="0">
              <a:ln>
                <a:noFill/>
              </a:ln>
              <a:solidFill>
                <a:schemeClr val="tx1"/>
              </a:solidFill>
              <a:effectLst/>
              <a:latin typeface="Arial" pitchFamily="34" charset="0"/>
              <a:cs typeface="Arial" pitchFamily="34" charset="0"/>
            </a:endParaRPr>
          </a:p>
          <a:p>
            <a:pPr lvl="0" eaLnBrk="0" fontAlgn="base" hangingPunct="0">
              <a:spcBef>
                <a:spcPct val="0"/>
              </a:spcBef>
              <a:spcAft>
                <a:spcPct val="0"/>
              </a:spcAft>
            </a:pPr>
            <a:r>
              <a:rPr kumimoji="0" lang="cs-CZ" b="1" i="0" u="none" strike="noStrike" cap="none" normalizeH="0" baseline="0" dirty="0" smtClean="0">
                <a:ln>
                  <a:noFill/>
                </a:ln>
                <a:solidFill>
                  <a:schemeClr val="tx1"/>
                </a:solidFill>
                <a:effectLst/>
                <a:latin typeface="Calibri" pitchFamily="34" charset="0"/>
                <a:ea typeface="Calibri" pitchFamily="34" charset="0"/>
                <a:cs typeface="Times New Roman" pitchFamily="18" charset="0"/>
              </a:rPr>
              <a:t>Vzdělávací oblast:</a:t>
            </a:r>
            <a:r>
              <a:rPr kumimoji="0" lang="cs-CZ" b="0" i="0" u="none" strike="noStrike" cap="none" normalizeH="0" baseline="0" dirty="0" smtClean="0">
                <a:ln>
                  <a:noFill/>
                </a:ln>
                <a:solidFill>
                  <a:schemeClr val="tx1"/>
                </a:solidFill>
                <a:effectLst/>
                <a:latin typeface="Calibri" pitchFamily="34" charset="0"/>
                <a:ea typeface="Calibri" pitchFamily="34" charset="0"/>
                <a:cs typeface="Times New Roman" pitchFamily="18" charset="0"/>
              </a:rPr>
              <a:t> Člověk a společnost</a:t>
            </a:r>
            <a:r>
              <a:rPr kumimoji="0" lang="cs-CZ" b="0" i="0" u="none" strike="noStrike" cap="none" normalizeH="0" dirty="0" smtClean="0">
                <a:ln>
                  <a:noFill/>
                </a:ln>
                <a:solidFill>
                  <a:schemeClr val="tx1"/>
                </a:solidFill>
                <a:effectLst/>
                <a:latin typeface="Calibri" pitchFamily="34" charset="0"/>
                <a:ea typeface="Calibri" pitchFamily="34" charset="0"/>
                <a:cs typeface="Times New Roman" pitchFamily="18" charset="0"/>
              </a:rPr>
              <a:t> – Přírodověda - </a:t>
            </a:r>
            <a:r>
              <a:rPr lang="cs-CZ" b="1" dirty="0" smtClean="0">
                <a:latin typeface="Calibri" pitchFamily="34" charset="0"/>
                <a:ea typeface="Calibri" pitchFamily="34" charset="0"/>
                <a:cs typeface="Times New Roman" pitchFamily="18" charset="0"/>
              </a:rPr>
              <a:t>Riskuj – Společenstva lesa</a:t>
            </a:r>
            <a:endParaRPr kumimoji="0" lang="cs-CZ" b="0" i="0" u="none" strike="noStrike" cap="none" normalizeH="0" baseline="0" dirty="0" smtClean="0">
              <a:ln>
                <a:noFill/>
              </a:ln>
              <a:solidFill>
                <a:schemeClr val="tx1"/>
              </a:solidFill>
              <a:effectLst/>
              <a:latin typeface="Arial" pitchFamily="34" charset="0"/>
              <a:cs typeface="Arial" pitchFamily="34" charset="0"/>
            </a:endParaRPr>
          </a:p>
          <a:p>
            <a:pPr lvl="0" eaLnBrk="0" fontAlgn="base" hangingPunct="0">
              <a:spcBef>
                <a:spcPct val="0"/>
              </a:spcBef>
              <a:spcAft>
                <a:spcPct val="0"/>
              </a:spcAft>
            </a:pPr>
            <a:r>
              <a:rPr kumimoji="0" lang="cs-CZ" b="1" i="0" u="none" strike="noStrike" cap="none" normalizeH="0" baseline="0" dirty="0" smtClean="0">
                <a:ln>
                  <a:noFill/>
                </a:ln>
                <a:solidFill>
                  <a:schemeClr val="tx1"/>
                </a:solidFill>
                <a:effectLst/>
                <a:latin typeface="Calibri" pitchFamily="34" charset="0"/>
                <a:ea typeface="Calibri" pitchFamily="34" charset="0"/>
                <a:cs typeface="Times New Roman" pitchFamily="18" charset="0"/>
              </a:rPr>
              <a:t>Anotace:</a:t>
            </a:r>
            <a:r>
              <a:rPr kumimoji="0" lang="cs-CZ" b="1" i="0" u="none" strike="noStrike" cap="none" normalizeH="0" dirty="0" smtClean="0">
                <a:ln>
                  <a:noFill/>
                </a:ln>
                <a:solidFill>
                  <a:schemeClr val="tx1"/>
                </a:solidFill>
                <a:effectLst/>
                <a:latin typeface="Calibri" pitchFamily="34" charset="0"/>
                <a:ea typeface="Calibri" pitchFamily="34" charset="0"/>
                <a:cs typeface="Times New Roman" pitchFamily="18" charset="0"/>
              </a:rPr>
              <a:t> </a:t>
            </a:r>
            <a:r>
              <a:rPr kumimoji="0" lang="cs-CZ" i="0" u="none" strike="noStrike" cap="none" normalizeH="0" dirty="0" smtClean="0">
                <a:ln>
                  <a:noFill/>
                </a:ln>
                <a:solidFill>
                  <a:schemeClr val="tx1"/>
                </a:solidFill>
                <a:effectLst/>
                <a:latin typeface="Calibri" pitchFamily="34" charset="0"/>
                <a:ea typeface="Calibri" pitchFamily="34" charset="0"/>
                <a:cs typeface="Times New Roman" pitchFamily="18" charset="0"/>
              </a:rPr>
              <a:t>Tento materiál slouží k opakování látky o lesních společenstvech.</a:t>
            </a:r>
            <a:endParaRPr kumimoji="0" lang="cs-CZ" i="0" u="none" strike="noStrike" cap="none" normalizeH="0" baseline="0" dirty="0" smtClean="0">
              <a:ln>
                <a:noFill/>
              </a:ln>
              <a:solidFill>
                <a:schemeClr val="tx1"/>
              </a:solidFill>
              <a:effectLst/>
              <a:latin typeface="Arial" pitchFamily="34" charset="0"/>
              <a:cs typeface="Arial" pitchFamily="34" charset="0"/>
            </a:endParaRPr>
          </a:p>
        </p:txBody>
      </p:sp>
    </p:spTree>
  </p:cSld>
  <p:clrMapOvr>
    <a:masterClrMapping/>
  </p:clrMapOvr>
  <p:transition spd="med">
    <p:randomBar dir="vert"/>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p:txBody>
          <a:bodyPr/>
          <a:lstStyle/>
          <a:p>
            <a:r>
              <a:rPr lang="cs-CZ" sz="6600" dirty="0" smtClean="0">
                <a:latin typeface="Mistral" pitchFamily="66" charset="0"/>
              </a:rPr>
              <a:t>Riskuj</a:t>
            </a:r>
            <a:r>
              <a:rPr lang="cs-CZ" dirty="0" smtClean="0"/>
              <a:t> </a:t>
            </a:r>
            <a:endParaRPr lang="cs-CZ" dirty="0"/>
          </a:p>
        </p:txBody>
      </p:sp>
      <p:sp>
        <p:nvSpPr>
          <p:cNvPr id="3" name="Podnadpis 2"/>
          <p:cNvSpPr>
            <a:spLocks noGrp="1"/>
          </p:cNvSpPr>
          <p:nvPr>
            <p:ph type="subTitle" idx="1"/>
          </p:nvPr>
        </p:nvSpPr>
        <p:spPr/>
        <p:txBody>
          <a:bodyPr>
            <a:normAutofit/>
          </a:bodyPr>
          <a:lstStyle/>
          <a:p>
            <a:r>
              <a:rPr lang="cs-CZ" sz="5400" dirty="0" smtClean="0">
                <a:latin typeface="Mistral" pitchFamily="66" charset="0"/>
              </a:rPr>
              <a:t>Společenstva lesa</a:t>
            </a:r>
            <a:endParaRPr lang="cs-CZ" sz="5400" dirty="0">
              <a:latin typeface="Mistral" pitchFamily="66" charset="0"/>
            </a:endParaRPr>
          </a:p>
        </p:txBody>
      </p:sp>
    </p:spTree>
  </p:cSld>
  <p:clrMapOvr>
    <a:masterClrMapping/>
  </p:clrMapOvr>
  <p:transition spd="med">
    <p:randomBar dir="vert"/>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ulka 1"/>
          <p:cNvGraphicFramePr>
            <a:graphicFrameLocks noGrp="1"/>
          </p:cNvGraphicFramePr>
          <p:nvPr/>
        </p:nvGraphicFramePr>
        <p:xfrm>
          <a:off x="179510" y="188638"/>
          <a:ext cx="8712971" cy="6336705"/>
        </p:xfrm>
        <a:graphic>
          <a:graphicData uri="http://schemas.openxmlformats.org/drawingml/2006/table">
            <a:tbl>
              <a:tblPr firstRow="1" bandRow="1">
                <a:tableStyleId>{69CF1AB2-1976-4502-BF36-3FF5EA218861}</a:tableStyleId>
              </a:tblPr>
              <a:tblGrid>
                <a:gridCol w="2013501"/>
                <a:gridCol w="1339894"/>
                <a:gridCol w="1339894"/>
                <a:gridCol w="1339894"/>
                <a:gridCol w="1339894"/>
                <a:gridCol w="1339894"/>
              </a:tblGrid>
              <a:tr h="1267341">
                <a:tc>
                  <a:txBody>
                    <a:bodyPr/>
                    <a:lstStyle/>
                    <a:p>
                      <a:pPr algn="ctr"/>
                      <a:endParaRPr lang="cs-CZ" sz="2400" b="0" dirty="0" smtClean="0">
                        <a:solidFill>
                          <a:schemeClr val="accent4">
                            <a:lumMod val="75000"/>
                          </a:schemeClr>
                        </a:solidFill>
                        <a:latin typeface="Comic Sans MS" pitchFamily="66" charset="0"/>
                      </a:endParaRPr>
                    </a:p>
                    <a:p>
                      <a:pPr algn="ctr"/>
                      <a:r>
                        <a:rPr lang="cs-CZ" sz="2400" b="0" dirty="0" smtClean="0">
                          <a:solidFill>
                            <a:schemeClr val="accent4">
                              <a:lumMod val="75000"/>
                            </a:schemeClr>
                          </a:solidFill>
                          <a:latin typeface="Comic Sans MS" pitchFamily="66" charset="0"/>
                        </a:rPr>
                        <a:t>Vše o lese</a:t>
                      </a:r>
                      <a:endParaRPr lang="cs-CZ" sz="2400" b="0" dirty="0">
                        <a:solidFill>
                          <a:schemeClr val="accent4">
                            <a:lumMod val="75000"/>
                          </a:schemeClr>
                        </a:solidFill>
                        <a:latin typeface="Comic Sans MS" pitchFamily="66" charset="0"/>
                      </a:endParaRPr>
                    </a:p>
                  </a:txBody>
                  <a:tcPr>
                    <a:gradFill flip="none" rotWithShape="1">
                      <a:gsLst>
                        <a:gs pos="0">
                          <a:srgbClr val="FFCC00">
                            <a:tint val="66000"/>
                            <a:satMod val="160000"/>
                          </a:srgbClr>
                        </a:gs>
                        <a:gs pos="50000">
                          <a:srgbClr val="FFCC00">
                            <a:tint val="44500"/>
                            <a:satMod val="160000"/>
                          </a:srgbClr>
                        </a:gs>
                        <a:gs pos="100000">
                          <a:srgbClr val="FFCC00">
                            <a:tint val="23500"/>
                            <a:satMod val="160000"/>
                          </a:srgbClr>
                        </a:gs>
                      </a:gsLst>
                      <a:lin ang="8100000" scaled="1"/>
                      <a:tileRect/>
                    </a:gradFill>
                  </a:tcPr>
                </a:tc>
                <a:tc>
                  <a:txBody>
                    <a:bodyPr/>
                    <a:lstStyle/>
                    <a:p>
                      <a:pPr algn="ctr"/>
                      <a:endParaRPr lang="cs-CZ" sz="2400" dirty="0" smtClean="0"/>
                    </a:p>
                    <a:p>
                      <a:pPr algn="ctr"/>
                      <a:r>
                        <a:rPr lang="cs-CZ" sz="2400" dirty="0" smtClean="0">
                          <a:hlinkClick r:id="rId2" action="ppaction://hlinksldjump"/>
                        </a:rPr>
                        <a:t>1 000</a:t>
                      </a:r>
                      <a:endParaRPr lang="cs-CZ" sz="2400" dirty="0"/>
                    </a:p>
                  </a:txBody>
                  <a:tcPr>
                    <a:gradFill flip="none" rotWithShape="1">
                      <a:gsLst>
                        <a:gs pos="0">
                          <a:srgbClr val="FFCC00">
                            <a:tint val="66000"/>
                            <a:satMod val="160000"/>
                          </a:srgbClr>
                        </a:gs>
                        <a:gs pos="50000">
                          <a:srgbClr val="FFCC00">
                            <a:tint val="44500"/>
                            <a:satMod val="160000"/>
                          </a:srgbClr>
                        </a:gs>
                        <a:gs pos="100000">
                          <a:srgbClr val="FFCC00">
                            <a:tint val="23500"/>
                            <a:satMod val="160000"/>
                          </a:srgbClr>
                        </a:gs>
                      </a:gsLst>
                      <a:lin ang="8100000" scaled="1"/>
                      <a:tileRect/>
                    </a:gradFill>
                  </a:tcPr>
                </a:tc>
                <a:tc>
                  <a:txBody>
                    <a:bodyPr/>
                    <a:lstStyle/>
                    <a:p>
                      <a:pPr algn="ctr"/>
                      <a:endParaRPr lang="cs-CZ" sz="2400" dirty="0" smtClean="0"/>
                    </a:p>
                    <a:p>
                      <a:pPr algn="ctr"/>
                      <a:r>
                        <a:rPr lang="cs-CZ" sz="2400" dirty="0" smtClean="0">
                          <a:hlinkClick r:id="rId3" action="ppaction://hlinksldjump"/>
                        </a:rPr>
                        <a:t>2 000</a:t>
                      </a:r>
                      <a:endParaRPr lang="cs-CZ" sz="2400" dirty="0"/>
                    </a:p>
                  </a:txBody>
                  <a:tcPr>
                    <a:gradFill flip="none" rotWithShape="1">
                      <a:gsLst>
                        <a:gs pos="0">
                          <a:srgbClr val="FFCC00">
                            <a:tint val="66000"/>
                            <a:satMod val="160000"/>
                          </a:srgbClr>
                        </a:gs>
                        <a:gs pos="50000">
                          <a:srgbClr val="FFCC00">
                            <a:tint val="44500"/>
                            <a:satMod val="160000"/>
                          </a:srgbClr>
                        </a:gs>
                        <a:gs pos="100000">
                          <a:srgbClr val="FFCC00">
                            <a:tint val="23500"/>
                            <a:satMod val="160000"/>
                          </a:srgbClr>
                        </a:gs>
                      </a:gsLst>
                      <a:lin ang="8100000" scaled="1"/>
                      <a:tileRect/>
                    </a:gradFill>
                  </a:tcPr>
                </a:tc>
                <a:tc>
                  <a:txBody>
                    <a:bodyPr/>
                    <a:lstStyle/>
                    <a:p>
                      <a:pPr algn="ctr"/>
                      <a:endParaRPr lang="cs-CZ" sz="2400" dirty="0" smtClean="0"/>
                    </a:p>
                    <a:p>
                      <a:pPr algn="ctr"/>
                      <a:r>
                        <a:rPr lang="cs-CZ" sz="2400" dirty="0" smtClean="0">
                          <a:hlinkClick r:id="rId4" action="ppaction://hlinksldjump"/>
                        </a:rPr>
                        <a:t>3 000</a:t>
                      </a:r>
                      <a:endParaRPr lang="cs-CZ" sz="2400" dirty="0"/>
                    </a:p>
                  </a:txBody>
                  <a:tcPr>
                    <a:gradFill flip="none" rotWithShape="1">
                      <a:gsLst>
                        <a:gs pos="0">
                          <a:srgbClr val="FFCC00">
                            <a:tint val="66000"/>
                            <a:satMod val="160000"/>
                          </a:srgbClr>
                        </a:gs>
                        <a:gs pos="50000">
                          <a:srgbClr val="FFCC00">
                            <a:tint val="44500"/>
                            <a:satMod val="160000"/>
                          </a:srgbClr>
                        </a:gs>
                        <a:gs pos="100000">
                          <a:srgbClr val="FFCC00">
                            <a:tint val="23500"/>
                            <a:satMod val="160000"/>
                          </a:srgbClr>
                        </a:gs>
                      </a:gsLst>
                      <a:lin ang="8100000" scaled="1"/>
                      <a:tileRect/>
                    </a:gradFill>
                  </a:tcPr>
                </a:tc>
                <a:tc>
                  <a:txBody>
                    <a:bodyPr/>
                    <a:lstStyle/>
                    <a:p>
                      <a:pPr algn="ctr"/>
                      <a:endParaRPr lang="cs-CZ" sz="2400" dirty="0" smtClean="0"/>
                    </a:p>
                    <a:p>
                      <a:pPr algn="ctr"/>
                      <a:r>
                        <a:rPr lang="cs-CZ" sz="2400" dirty="0" smtClean="0">
                          <a:hlinkClick r:id="rId5" action="ppaction://hlinksldjump"/>
                        </a:rPr>
                        <a:t>4 000</a:t>
                      </a:r>
                      <a:endParaRPr lang="cs-CZ" sz="2400" dirty="0"/>
                    </a:p>
                  </a:txBody>
                  <a:tcPr>
                    <a:gradFill flip="none" rotWithShape="1">
                      <a:gsLst>
                        <a:gs pos="0">
                          <a:srgbClr val="FFCC00">
                            <a:tint val="66000"/>
                            <a:satMod val="160000"/>
                          </a:srgbClr>
                        </a:gs>
                        <a:gs pos="50000">
                          <a:srgbClr val="FFCC00">
                            <a:tint val="44500"/>
                            <a:satMod val="160000"/>
                          </a:srgbClr>
                        </a:gs>
                        <a:gs pos="100000">
                          <a:srgbClr val="FFCC00">
                            <a:tint val="23500"/>
                            <a:satMod val="160000"/>
                          </a:srgbClr>
                        </a:gs>
                      </a:gsLst>
                      <a:lin ang="8100000" scaled="1"/>
                      <a:tileRect/>
                    </a:gradFill>
                  </a:tcPr>
                </a:tc>
                <a:tc>
                  <a:txBody>
                    <a:bodyPr/>
                    <a:lstStyle/>
                    <a:p>
                      <a:pPr algn="ctr"/>
                      <a:endParaRPr lang="cs-CZ" sz="2400" dirty="0" smtClean="0"/>
                    </a:p>
                    <a:p>
                      <a:pPr algn="ctr"/>
                      <a:r>
                        <a:rPr lang="cs-CZ" sz="2400" dirty="0" smtClean="0">
                          <a:hlinkClick r:id="rId6" action="ppaction://hlinksldjump"/>
                        </a:rPr>
                        <a:t>5 000</a:t>
                      </a:r>
                      <a:endParaRPr lang="cs-CZ" sz="2400" dirty="0"/>
                    </a:p>
                  </a:txBody>
                  <a:tcPr>
                    <a:gradFill flip="none" rotWithShape="1">
                      <a:gsLst>
                        <a:gs pos="0">
                          <a:srgbClr val="FFCC00">
                            <a:tint val="66000"/>
                            <a:satMod val="160000"/>
                          </a:srgbClr>
                        </a:gs>
                        <a:gs pos="50000">
                          <a:srgbClr val="FFCC00">
                            <a:tint val="44500"/>
                            <a:satMod val="160000"/>
                          </a:srgbClr>
                        </a:gs>
                        <a:gs pos="100000">
                          <a:srgbClr val="FFCC00">
                            <a:tint val="23500"/>
                            <a:satMod val="160000"/>
                          </a:srgbClr>
                        </a:gs>
                      </a:gsLst>
                      <a:lin ang="8100000" scaled="1"/>
                      <a:tileRect/>
                    </a:gradFill>
                  </a:tcPr>
                </a:tc>
              </a:tr>
              <a:tr h="1267341">
                <a:tc>
                  <a:txBody>
                    <a:bodyPr/>
                    <a:lstStyle/>
                    <a:p>
                      <a:pPr algn="ctr"/>
                      <a:endParaRPr lang="cs-CZ" sz="2400" b="0" dirty="0" smtClean="0">
                        <a:solidFill>
                          <a:schemeClr val="accent4">
                            <a:lumMod val="75000"/>
                          </a:schemeClr>
                        </a:solidFill>
                        <a:latin typeface="Comic Sans MS" pitchFamily="66" charset="0"/>
                      </a:endParaRPr>
                    </a:p>
                    <a:p>
                      <a:pPr algn="ctr"/>
                      <a:r>
                        <a:rPr lang="cs-CZ" sz="2400" b="0" dirty="0" smtClean="0">
                          <a:solidFill>
                            <a:schemeClr val="accent4">
                              <a:lumMod val="75000"/>
                            </a:schemeClr>
                          </a:solidFill>
                          <a:latin typeface="Comic Sans MS" pitchFamily="66" charset="0"/>
                        </a:rPr>
                        <a:t>Živočichové</a:t>
                      </a:r>
                      <a:endParaRPr lang="cs-CZ" sz="2400" b="0" dirty="0">
                        <a:solidFill>
                          <a:schemeClr val="accent4">
                            <a:lumMod val="75000"/>
                          </a:schemeClr>
                        </a:solidFill>
                        <a:latin typeface="Comic Sans MS" pitchFamily="66" charset="0"/>
                      </a:endParaRPr>
                    </a:p>
                  </a:txBody>
                  <a:tcPr>
                    <a:gradFill flip="none" rotWithShape="1">
                      <a:gsLst>
                        <a:gs pos="0">
                          <a:srgbClr val="FFCC00">
                            <a:tint val="66000"/>
                            <a:satMod val="160000"/>
                          </a:srgbClr>
                        </a:gs>
                        <a:gs pos="50000">
                          <a:srgbClr val="FFCC00">
                            <a:tint val="44500"/>
                            <a:satMod val="160000"/>
                          </a:srgbClr>
                        </a:gs>
                        <a:gs pos="100000">
                          <a:srgbClr val="FFCC00">
                            <a:tint val="23500"/>
                            <a:satMod val="160000"/>
                          </a:srgbClr>
                        </a:gs>
                      </a:gsLst>
                      <a:lin ang="8100000" scaled="1"/>
                      <a:tileRect/>
                    </a:gradFill>
                  </a:tcPr>
                </a:tc>
                <a:tc>
                  <a:txBody>
                    <a:bodyPr/>
                    <a:lstStyle/>
                    <a:p>
                      <a:pPr algn="ctr"/>
                      <a:endParaRPr lang="cs-CZ" sz="2400" b="1" dirty="0" smtClean="0"/>
                    </a:p>
                    <a:p>
                      <a:pPr algn="ctr"/>
                      <a:r>
                        <a:rPr lang="cs-CZ" sz="2400" b="1" dirty="0" smtClean="0">
                          <a:hlinkClick r:id="rId7" action="ppaction://hlinksldjump"/>
                        </a:rPr>
                        <a:t>1 000</a:t>
                      </a:r>
                      <a:endParaRPr lang="cs-CZ" sz="2400" b="1" dirty="0"/>
                    </a:p>
                  </a:txBody>
                  <a:tcPr>
                    <a:gradFill flip="none" rotWithShape="1">
                      <a:gsLst>
                        <a:gs pos="0">
                          <a:srgbClr val="FFCC00">
                            <a:tint val="66000"/>
                            <a:satMod val="160000"/>
                          </a:srgbClr>
                        </a:gs>
                        <a:gs pos="50000">
                          <a:srgbClr val="FFCC00">
                            <a:tint val="44500"/>
                            <a:satMod val="160000"/>
                          </a:srgbClr>
                        </a:gs>
                        <a:gs pos="100000">
                          <a:srgbClr val="FFCC00">
                            <a:tint val="23500"/>
                            <a:satMod val="160000"/>
                          </a:srgbClr>
                        </a:gs>
                      </a:gsLst>
                      <a:lin ang="8100000" scaled="1"/>
                      <a:tileRect/>
                    </a:gradFill>
                  </a:tcPr>
                </a:tc>
                <a:tc>
                  <a:txBody>
                    <a:bodyPr/>
                    <a:lstStyle/>
                    <a:p>
                      <a:pPr algn="ctr"/>
                      <a:endParaRPr lang="cs-CZ" sz="2400" b="1" dirty="0" smtClean="0"/>
                    </a:p>
                    <a:p>
                      <a:pPr algn="ctr"/>
                      <a:r>
                        <a:rPr lang="cs-CZ" sz="2400" b="1" dirty="0" smtClean="0">
                          <a:hlinkClick r:id="rId8" action="ppaction://hlinksldjump"/>
                        </a:rPr>
                        <a:t>2 000</a:t>
                      </a:r>
                      <a:endParaRPr lang="cs-CZ" sz="2400" b="1" dirty="0"/>
                    </a:p>
                  </a:txBody>
                  <a:tcPr>
                    <a:gradFill flip="none" rotWithShape="1">
                      <a:gsLst>
                        <a:gs pos="0">
                          <a:srgbClr val="FFCC00">
                            <a:tint val="66000"/>
                            <a:satMod val="160000"/>
                          </a:srgbClr>
                        </a:gs>
                        <a:gs pos="50000">
                          <a:srgbClr val="FFCC00">
                            <a:tint val="44500"/>
                            <a:satMod val="160000"/>
                          </a:srgbClr>
                        </a:gs>
                        <a:gs pos="100000">
                          <a:srgbClr val="FFCC00">
                            <a:tint val="23500"/>
                            <a:satMod val="160000"/>
                          </a:srgbClr>
                        </a:gs>
                      </a:gsLst>
                      <a:lin ang="8100000" scaled="1"/>
                      <a:tileRect/>
                    </a:gradFill>
                  </a:tcPr>
                </a:tc>
                <a:tc>
                  <a:txBody>
                    <a:bodyPr/>
                    <a:lstStyle/>
                    <a:p>
                      <a:pPr algn="ctr"/>
                      <a:endParaRPr lang="cs-CZ" sz="2400" b="1" dirty="0" smtClean="0"/>
                    </a:p>
                    <a:p>
                      <a:pPr algn="ctr"/>
                      <a:r>
                        <a:rPr lang="cs-CZ" sz="2400" b="1" dirty="0" smtClean="0">
                          <a:hlinkClick r:id="rId9" action="ppaction://hlinksldjump"/>
                        </a:rPr>
                        <a:t>3 000</a:t>
                      </a:r>
                      <a:endParaRPr lang="cs-CZ" sz="2400" b="1" dirty="0"/>
                    </a:p>
                  </a:txBody>
                  <a:tcPr>
                    <a:gradFill flip="none" rotWithShape="1">
                      <a:gsLst>
                        <a:gs pos="0">
                          <a:srgbClr val="FFCC00">
                            <a:tint val="66000"/>
                            <a:satMod val="160000"/>
                          </a:srgbClr>
                        </a:gs>
                        <a:gs pos="50000">
                          <a:srgbClr val="FFCC00">
                            <a:tint val="44500"/>
                            <a:satMod val="160000"/>
                          </a:srgbClr>
                        </a:gs>
                        <a:gs pos="100000">
                          <a:srgbClr val="FFCC00">
                            <a:tint val="23500"/>
                            <a:satMod val="160000"/>
                          </a:srgbClr>
                        </a:gs>
                      </a:gsLst>
                      <a:lin ang="8100000" scaled="1"/>
                      <a:tileRect/>
                    </a:gradFill>
                  </a:tcPr>
                </a:tc>
                <a:tc>
                  <a:txBody>
                    <a:bodyPr/>
                    <a:lstStyle/>
                    <a:p>
                      <a:pPr algn="ctr"/>
                      <a:endParaRPr lang="cs-CZ" sz="2400" b="1" dirty="0" smtClean="0"/>
                    </a:p>
                    <a:p>
                      <a:pPr algn="ctr"/>
                      <a:r>
                        <a:rPr lang="cs-CZ" sz="2400" b="1" dirty="0" smtClean="0">
                          <a:hlinkClick r:id="rId10" action="ppaction://hlinksldjump"/>
                        </a:rPr>
                        <a:t>4 000</a:t>
                      </a:r>
                      <a:endParaRPr lang="cs-CZ" sz="2400" b="1" dirty="0"/>
                    </a:p>
                  </a:txBody>
                  <a:tcPr>
                    <a:gradFill flip="none" rotWithShape="1">
                      <a:gsLst>
                        <a:gs pos="0">
                          <a:srgbClr val="FFCC00">
                            <a:tint val="66000"/>
                            <a:satMod val="160000"/>
                          </a:srgbClr>
                        </a:gs>
                        <a:gs pos="50000">
                          <a:srgbClr val="FFCC00">
                            <a:tint val="44500"/>
                            <a:satMod val="160000"/>
                          </a:srgbClr>
                        </a:gs>
                        <a:gs pos="100000">
                          <a:srgbClr val="FFCC00">
                            <a:tint val="23500"/>
                            <a:satMod val="160000"/>
                          </a:srgbClr>
                        </a:gs>
                      </a:gsLst>
                      <a:lin ang="8100000" scaled="1"/>
                      <a:tileRect/>
                    </a:gradFill>
                  </a:tcPr>
                </a:tc>
                <a:tc>
                  <a:txBody>
                    <a:bodyPr/>
                    <a:lstStyle/>
                    <a:p>
                      <a:pPr algn="ctr"/>
                      <a:endParaRPr lang="cs-CZ" sz="2400" b="1" dirty="0" smtClean="0"/>
                    </a:p>
                    <a:p>
                      <a:pPr algn="ctr"/>
                      <a:r>
                        <a:rPr lang="cs-CZ" sz="2400" b="1" dirty="0" smtClean="0">
                          <a:hlinkClick r:id="rId11" action="ppaction://hlinksldjump"/>
                        </a:rPr>
                        <a:t>5 000</a:t>
                      </a:r>
                      <a:endParaRPr lang="cs-CZ" sz="2400" b="1" dirty="0"/>
                    </a:p>
                  </a:txBody>
                  <a:tcPr>
                    <a:gradFill flip="none" rotWithShape="1">
                      <a:gsLst>
                        <a:gs pos="0">
                          <a:srgbClr val="FFCC00">
                            <a:tint val="66000"/>
                            <a:satMod val="160000"/>
                          </a:srgbClr>
                        </a:gs>
                        <a:gs pos="50000">
                          <a:srgbClr val="FFCC00">
                            <a:tint val="44500"/>
                            <a:satMod val="160000"/>
                          </a:srgbClr>
                        </a:gs>
                        <a:gs pos="100000">
                          <a:srgbClr val="FFCC00">
                            <a:tint val="23500"/>
                            <a:satMod val="160000"/>
                          </a:srgbClr>
                        </a:gs>
                      </a:gsLst>
                      <a:lin ang="8100000" scaled="1"/>
                      <a:tileRect/>
                    </a:gradFill>
                  </a:tcPr>
                </a:tc>
              </a:tr>
              <a:tr h="1267341">
                <a:tc>
                  <a:txBody>
                    <a:bodyPr/>
                    <a:lstStyle/>
                    <a:p>
                      <a:pPr algn="ctr"/>
                      <a:endParaRPr lang="cs-CZ" sz="2400" b="0" dirty="0" smtClean="0">
                        <a:solidFill>
                          <a:schemeClr val="accent4">
                            <a:lumMod val="75000"/>
                          </a:schemeClr>
                        </a:solidFill>
                        <a:latin typeface="Comic Sans MS" pitchFamily="66" charset="0"/>
                      </a:endParaRPr>
                    </a:p>
                    <a:p>
                      <a:pPr algn="ctr"/>
                      <a:r>
                        <a:rPr lang="cs-CZ" sz="2400" b="0" dirty="0" smtClean="0">
                          <a:solidFill>
                            <a:schemeClr val="accent4">
                              <a:lumMod val="75000"/>
                            </a:schemeClr>
                          </a:solidFill>
                          <a:latin typeface="Comic Sans MS" pitchFamily="66" charset="0"/>
                        </a:rPr>
                        <a:t>Lesní</a:t>
                      </a:r>
                      <a:r>
                        <a:rPr lang="cs-CZ" sz="2400" b="0" baseline="0" dirty="0" smtClean="0">
                          <a:solidFill>
                            <a:schemeClr val="accent4">
                              <a:lumMod val="75000"/>
                            </a:schemeClr>
                          </a:solidFill>
                          <a:latin typeface="Comic Sans MS" pitchFamily="66" charset="0"/>
                        </a:rPr>
                        <a:t> plody</a:t>
                      </a:r>
                      <a:endParaRPr lang="cs-CZ" sz="2400" b="0" dirty="0" smtClean="0">
                        <a:solidFill>
                          <a:schemeClr val="accent4">
                            <a:lumMod val="75000"/>
                          </a:schemeClr>
                        </a:solidFill>
                        <a:latin typeface="Comic Sans MS" pitchFamily="66" charset="0"/>
                      </a:endParaRPr>
                    </a:p>
                    <a:p>
                      <a:pPr algn="ctr"/>
                      <a:endParaRPr lang="cs-CZ" sz="2400" b="0" dirty="0" smtClean="0">
                        <a:solidFill>
                          <a:schemeClr val="accent4">
                            <a:lumMod val="75000"/>
                          </a:schemeClr>
                        </a:solidFill>
                        <a:latin typeface="Comic Sans MS" pitchFamily="66" charset="0"/>
                      </a:endParaRPr>
                    </a:p>
                  </a:txBody>
                  <a:tcPr>
                    <a:gradFill flip="none" rotWithShape="1">
                      <a:gsLst>
                        <a:gs pos="0">
                          <a:srgbClr val="FFCC00">
                            <a:tint val="66000"/>
                            <a:satMod val="160000"/>
                          </a:srgbClr>
                        </a:gs>
                        <a:gs pos="50000">
                          <a:srgbClr val="FFCC00">
                            <a:tint val="44500"/>
                            <a:satMod val="160000"/>
                          </a:srgbClr>
                        </a:gs>
                        <a:gs pos="100000">
                          <a:srgbClr val="FFCC00">
                            <a:tint val="23500"/>
                            <a:satMod val="160000"/>
                          </a:srgbClr>
                        </a:gs>
                      </a:gsLst>
                      <a:lin ang="8100000" scaled="1"/>
                      <a:tileRect/>
                    </a:gradFill>
                  </a:tcPr>
                </a:tc>
                <a:tc>
                  <a:txBody>
                    <a:bodyPr/>
                    <a:lstStyle/>
                    <a:p>
                      <a:pPr algn="ctr"/>
                      <a:endParaRPr lang="cs-CZ" sz="2400" b="1" dirty="0" smtClean="0"/>
                    </a:p>
                    <a:p>
                      <a:pPr algn="ctr"/>
                      <a:r>
                        <a:rPr lang="cs-CZ" sz="2400" b="1" dirty="0" smtClean="0">
                          <a:hlinkClick r:id="rId12" action="ppaction://hlinksldjump"/>
                        </a:rPr>
                        <a:t>1 000</a:t>
                      </a:r>
                      <a:endParaRPr lang="cs-CZ" sz="2400" b="1" dirty="0"/>
                    </a:p>
                  </a:txBody>
                  <a:tcPr>
                    <a:gradFill flip="none" rotWithShape="1">
                      <a:gsLst>
                        <a:gs pos="0">
                          <a:srgbClr val="FFCC00">
                            <a:tint val="66000"/>
                            <a:satMod val="160000"/>
                          </a:srgbClr>
                        </a:gs>
                        <a:gs pos="50000">
                          <a:srgbClr val="FFCC00">
                            <a:tint val="44500"/>
                            <a:satMod val="160000"/>
                          </a:srgbClr>
                        </a:gs>
                        <a:gs pos="100000">
                          <a:srgbClr val="FFCC00">
                            <a:tint val="23500"/>
                            <a:satMod val="160000"/>
                          </a:srgbClr>
                        </a:gs>
                      </a:gsLst>
                      <a:lin ang="8100000" scaled="1"/>
                      <a:tileRect/>
                    </a:gradFill>
                  </a:tcPr>
                </a:tc>
                <a:tc>
                  <a:txBody>
                    <a:bodyPr/>
                    <a:lstStyle/>
                    <a:p>
                      <a:pPr algn="ctr"/>
                      <a:endParaRPr lang="cs-CZ" sz="2400" b="1" dirty="0" smtClean="0"/>
                    </a:p>
                    <a:p>
                      <a:pPr algn="ctr"/>
                      <a:r>
                        <a:rPr lang="cs-CZ" sz="2400" b="1" dirty="0" smtClean="0">
                          <a:hlinkClick r:id="rId13" action="ppaction://hlinksldjump"/>
                        </a:rPr>
                        <a:t>2 000</a:t>
                      </a:r>
                      <a:endParaRPr lang="cs-CZ" sz="2400" b="1" dirty="0"/>
                    </a:p>
                  </a:txBody>
                  <a:tcPr>
                    <a:gradFill flip="none" rotWithShape="1">
                      <a:gsLst>
                        <a:gs pos="0">
                          <a:srgbClr val="FFCC00">
                            <a:tint val="66000"/>
                            <a:satMod val="160000"/>
                          </a:srgbClr>
                        </a:gs>
                        <a:gs pos="50000">
                          <a:srgbClr val="FFCC00">
                            <a:tint val="44500"/>
                            <a:satMod val="160000"/>
                          </a:srgbClr>
                        </a:gs>
                        <a:gs pos="100000">
                          <a:srgbClr val="FFCC00">
                            <a:tint val="23500"/>
                            <a:satMod val="160000"/>
                          </a:srgbClr>
                        </a:gs>
                      </a:gsLst>
                      <a:lin ang="8100000" scaled="1"/>
                      <a:tileRect/>
                    </a:gradFill>
                  </a:tcPr>
                </a:tc>
                <a:tc>
                  <a:txBody>
                    <a:bodyPr/>
                    <a:lstStyle/>
                    <a:p>
                      <a:pPr algn="ctr"/>
                      <a:endParaRPr lang="cs-CZ" sz="2400" b="1" dirty="0" smtClean="0"/>
                    </a:p>
                    <a:p>
                      <a:pPr algn="ctr"/>
                      <a:r>
                        <a:rPr lang="cs-CZ" sz="2400" b="1" dirty="0" smtClean="0">
                          <a:hlinkClick r:id="rId14" action="ppaction://hlinksldjump"/>
                        </a:rPr>
                        <a:t>3 000</a:t>
                      </a:r>
                      <a:endParaRPr lang="cs-CZ" sz="2400" b="1" dirty="0"/>
                    </a:p>
                  </a:txBody>
                  <a:tcPr>
                    <a:gradFill flip="none" rotWithShape="1">
                      <a:gsLst>
                        <a:gs pos="0">
                          <a:srgbClr val="FFCC00">
                            <a:tint val="66000"/>
                            <a:satMod val="160000"/>
                          </a:srgbClr>
                        </a:gs>
                        <a:gs pos="50000">
                          <a:srgbClr val="FFCC00">
                            <a:tint val="44500"/>
                            <a:satMod val="160000"/>
                          </a:srgbClr>
                        </a:gs>
                        <a:gs pos="100000">
                          <a:srgbClr val="FFCC00">
                            <a:tint val="23500"/>
                            <a:satMod val="160000"/>
                          </a:srgbClr>
                        </a:gs>
                      </a:gsLst>
                      <a:lin ang="8100000" scaled="1"/>
                      <a:tileRect/>
                    </a:gradFill>
                  </a:tcPr>
                </a:tc>
                <a:tc>
                  <a:txBody>
                    <a:bodyPr/>
                    <a:lstStyle/>
                    <a:p>
                      <a:pPr algn="ctr"/>
                      <a:endParaRPr lang="cs-CZ" sz="2400" b="1" dirty="0" smtClean="0"/>
                    </a:p>
                    <a:p>
                      <a:pPr algn="ctr"/>
                      <a:r>
                        <a:rPr lang="cs-CZ" sz="2400" b="1" dirty="0" smtClean="0">
                          <a:hlinkClick r:id="rId15" action="ppaction://hlinksldjump"/>
                        </a:rPr>
                        <a:t>4 000</a:t>
                      </a:r>
                      <a:endParaRPr lang="cs-CZ" sz="2400" b="1" dirty="0"/>
                    </a:p>
                  </a:txBody>
                  <a:tcPr>
                    <a:gradFill flip="none" rotWithShape="1">
                      <a:gsLst>
                        <a:gs pos="0">
                          <a:srgbClr val="FFCC00">
                            <a:tint val="66000"/>
                            <a:satMod val="160000"/>
                          </a:srgbClr>
                        </a:gs>
                        <a:gs pos="50000">
                          <a:srgbClr val="FFCC00">
                            <a:tint val="44500"/>
                            <a:satMod val="160000"/>
                          </a:srgbClr>
                        </a:gs>
                        <a:gs pos="100000">
                          <a:srgbClr val="FFCC00">
                            <a:tint val="23500"/>
                            <a:satMod val="160000"/>
                          </a:srgbClr>
                        </a:gs>
                      </a:gsLst>
                      <a:lin ang="8100000" scaled="1"/>
                      <a:tileRect/>
                    </a:gradFill>
                  </a:tcPr>
                </a:tc>
                <a:tc>
                  <a:txBody>
                    <a:bodyPr/>
                    <a:lstStyle/>
                    <a:p>
                      <a:pPr algn="ctr"/>
                      <a:endParaRPr lang="cs-CZ" sz="2400" b="1" dirty="0" smtClean="0"/>
                    </a:p>
                    <a:p>
                      <a:pPr algn="ctr"/>
                      <a:r>
                        <a:rPr lang="cs-CZ" sz="2400" b="1" dirty="0" smtClean="0">
                          <a:hlinkClick r:id="rId16" action="ppaction://hlinksldjump"/>
                        </a:rPr>
                        <a:t>5 000</a:t>
                      </a:r>
                      <a:endParaRPr lang="cs-CZ" sz="2400" b="1" dirty="0"/>
                    </a:p>
                  </a:txBody>
                  <a:tcPr>
                    <a:gradFill flip="none" rotWithShape="1">
                      <a:gsLst>
                        <a:gs pos="0">
                          <a:srgbClr val="FFCC00">
                            <a:tint val="66000"/>
                            <a:satMod val="160000"/>
                          </a:srgbClr>
                        </a:gs>
                        <a:gs pos="50000">
                          <a:srgbClr val="FFCC00">
                            <a:tint val="44500"/>
                            <a:satMod val="160000"/>
                          </a:srgbClr>
                        </a:gs>
                        <a:gs pos="100000">
                          <a:srgbClr val="FFCC00">
                            <a:tint val="23500"/>
                            <a:satMod val="160000"/>
                          </a:srgbClr>
                        </a:gs>
                      </a:gsLst>
                      <a:lin ang="8100000" scaled="1"/>
                      <a:tileRect/>
                    </a:gradFill>
                  </a:tcPr>
                </a:tc>
              </a:tr>
              <a:tr h="1267341">
                <a:tc>
                  <a:txBody>
                    <a:bodyPr/>
                    <a:lstStyle/>
                    <a:p>
                      <a:pPr algn="ctr"/>
                      <a:endParaRPr lang="cs-CZ" sz="2400" b="0" dirty="0" smtClean="0">
                        <a:solidFill>
                          <a:schemeClr val="accent4">
                            <a:lumMod val="75000"/>
                          </a:schemeClr>
                        </a:solidFill>
                        <a:latin typeface="Comic Sans MS" pitchFamily="66" charset="0"/>
                      </a:endParaRPr>
                    </a:p>
                    <a:p>
                      <a:pPr algn="ctr"/>
                      <a:r>
                        <a:rPr lang="cs-CZ" sz="2400" b="0" dirty="0" smtClean="0">
                          <a:solidFill>
                            <a:schemeClr val="accent4">
                              <a:lumMod val="75000"/>
                            </a:schemeClr>
                          </a:solidFill>
                          <a:latin typeface="Comic Sans MS" pitchFamily="66" charset="0"/>
                        </a:rPr>
                        <a:t>Stromy</a:t>
                      </a:r>
                      <a:endParaRPr lang="cs-CZ" sz="2400" b="0" dirty="0">
                        <a:solidFill>
                          <a:schemeClr val="accent4">
                            <a:lumMod val="75000"/>
                          </a:schemeClr>
                        </a:solidFill>
                        <a:latin typeface="Comic Sans MS" pitchFamily="66" charset="0"/>
                      </a:endParaRPr>
                    </a:p>
                  </a:txBody>
                  <a:tcPr>
                    <a:gradFill flip="none" rotWithShape="1">
                      <a:gsLst>
                        <a:gs pos="0">
                          <a:srgbClr val="FFCC00">
                            <a:tint val="66000"/>
                            <a:satMod val="160000"/>
                          </a:srgbClr>
                        </a:gs>
                        <a:gs pos="50000">
                          <a:srgbClr val="FFCC00">
                            <a:tint val="44500"/>
                            <a:satMod val="160000"/>
                          </a:srgbClr>
                        </a:gs>
                        <a:gs pos="100000">
                          <a:srgbClr val="FFCC00">
                            <a:tint val="23500"/>
                            <a:satMod val="160000"/>
                          </a:srgbClr>
                        </a:gs>
                      </a:gsLst>
                      <a:lin ang="8100000" scaled="1"/>
                      <a:tileRect/>
                    </a:gradFill>
                  </a:tcPr>
                </a:tc>
                <a:tc>
                  <a:txBody>
                    <a:bodyPr/>
                    <a:lstStyle/>
                    <a:p>
                      <a:pPr algn="ctr"/>
                      <a:endParaRPr lang="cs-CZ" sz="2400" b="1" dirty="0" smtClean="0"/>
                    </a:p>
                    <a:p>
                      <a:pPr algn="ctr"/>
                      <a:r>
                        <a:rPr lang="cs-CZ" sz="2400" b="1" dirty="0" smtClean="0">
                          <a:hlinkClick r:id="rId17" action="ppaction://hlinksldjump"/>
                        </a:rPr>
                        <a:t>1 000</a:t>
                      </a:r>
                      <a:endParaRPr lang="cs-CZ" sz="2400" b="1" dirty="0"/>
                    </a:p>
                  </a:txBody>
                  <a:tcPr>
                    <a:gradFill flip="none" rotWithShape="1">
                      <a:gsLst>
                        <a:gs pos="0">
                          <a:srgbClr val="FFCC00">
                            <a:tint val="66000"/>
                            <a:satMod val="160000"/>
                          </a:srgbClr>
                        </a:gs>
                        <a:gs pos="50000">
                          <a:srgbClr val="FFCC00">
                            <a:tint val="44500"/>
                            <a:satMod val="160000"/>
                          </a:srgbClr>
                        </a:gs>
                        <a:gs pos="100000">
                          <a:srgbClr val="FFCC00">
                            <a:tint val="23500"/>
                            <a:satMod val="160000"/>
                          </a:srgbClr>
                        </a:gs>
                      </a:gsLst>
                      <a:lin ang="8100000" scaled="1"/>
                      <a:tileRect/>
                    </a:gradFill>
                  </a:tcPr>
                </a:tc>
                <a:tc>
                  <a:txBody>
                    <a:bodyPr/>
                    <a:lstStyle/>
                    <a:p>
                      <a:pPr algn="ctr"/>
                      <a:endParaRPr lang="cs-CZ" sz="2400" b="1" dirty="0" smtClean="0"/>
                    </a:p>
                    <a:p>
                      <a:pPr algn="ctr"/>
                      <a:r>
                        <a:rPr lang="cs-CZ" sz="2400" b="1" dirty="0" smtClean="0">
                          <a:hlinkClick r:id="rId18" action="ppaction://hlinksldjump"/>
                        </a:rPr>
                        <a:t>2 000</a:t>
                      </a:r>
                      <a:endParaRPr lang="cs-CZ" sz="2400" b="1" dirty="0"/>
                    </a:p>
                  </a:txBody>
                  <a:tcPr>
                    <a:gradFill flip="none" rotWithShape="1">
                      <a:gsLst>
                        <a:gs pos="0">
                          <a:srgbClr val="FFCC00">
                            <a:tint val="66000"/>
                            <a:satMod val="160000"/>
                          </a:srgbClr>
                        </a:gs>
                        <a:gs pos="50000">
                          <a:srgbClr val="FFCC00">
                            <a:tint val="44500"/>
                            <a:satMod val="160000"/>
                          </a:srgbClr>
                        </a:gs>
                        <a:gs pos="100000">
                          <a:srgbClr val="FFCC00">
                            <a:tint val="23500"/>
                            <a:satMod val="160000"/>
                          </a:srgbClr>
                        </a:gs>
                      </a:gsLst>
                      <a:lin ang="8100000" scaled="1"/>
                      <a:tileRect/>
                    </a:gradFill>
                  </a:tcPr>
                </a:tc>
                <a:tc>
                  <a:txBody>
                    <a:bodyPr/>
                    <a:lstStyle/>
                    <a:p>
                      <a:pPr algn="ctr"/>
                      <a:endParaRPr lang="cs-CZ" sz="2400" b="1" dirty="0" smtClean="0"/>
                    </a:p>
                    <a:p>
                      <a:pPr algn="ctr"/>
                      <a:r>
                        <a:rPr lang="cs-CZ" sz="2400" b="1" dirty="0" smtClean="0">
                          <a:hlinkClick r:id="rId19" action="ppaction://hlinksldjump"/>
                        </a:rPr>
                        <a:t>3 000</a:t>
                      </a:r>
                      <a:endParaRPr lang="cs-CZ" sz="2400" b="1" dirty="0"/>
                    </a:p>
                  </a:txBody>
                  <a:tcPr>
                    <a:gradFill flip="none" rotWithShape="1">
                      <a:gsLst>
                        <a:gs pos="0">
                          <a:srgbClr val="FFCC00">
                            <a:tint val="66000"/>
                            <a:satMod val="160000"/>
                          </a:srgbClr>
                        </a:gs>
                        <a:gs pos="50000">
                          <a:srgbClr val="FFCC00">
                            <a:tint val="44500"/>
                            <a:satMod val="160000"/>
                          </a:srgbClr>
                        </a:gs>
                        <a:gs pos="100000">
                          <a:srgbClr val="FFCC00">
                            <a:tint val="23500"/>
                            <a:satMod val="160000"/>
                          </a:srgbClr>
                        </a:gs>
                      </a:gsLst>
                      <a:lin ang="8100000" scaled="1"/>
                      <a:tileRect/>
                    </a:gradFill>
                  </a:tcPr>
                </a:tc>
                <a:tc>
                  <a:txBody>
                    <a:bodyPr/>
                    <a:lstStyle/>
                    <a:p>
                      <a:pPr algn="ctr"/>
                      <a:endParaRPr lang="cs-CZ" sz="2400" b="1" dirty="0" smtClean="0"/>
                    </a:p>
                    <a:p>
                      <a:pPr algn="ctr"/>
                      <a:r>
                        <a:rPr lang="cs-CZ" sz="2400" b="1" dirty="0" smtClean="0">
                          <a:hlinkClick r:id="rId20" action="ppaction://hlinksldjump"/>
                        </a:rPr>
                        <a:t>4 000</a:t>
                      </a:r>
                      <a:endParaRPr lang="cs-CZ" sz="2400" b="1" dirty="0"/>
                    </a:p>
                  </a:txBody>
                  <a:tcPr>
                    <a:gradFill flip="none" rotWithShape="1">
                      <a:gsLst>
                        <a:gs pos="0">
                          <a:srgbClr val="FFCC00">
                            <a:tint val="66000"/>
                            <a:satMod val="160000"/>
                          </a:srgbClr>
                        </a:gs>
                        <a:gs pos="50000">
                          <a:srgbClr val="FFCC00">
                            <a:tint val="44500"/>
                            <a:satMod val="160000"/>
                          </a:srgbClr>
                        </a:gs>
                        <a:gs pos="100000">
                          <a:srgbClr val="FFCC00">
                            <a:tint val="23500"/>
                            <a:satMod val="160000"/>
                          </a:srgbClr>
                        </a:gs>
                      </a:gsLst>
                      <a:lin ang="8100000" scaled="1"/>
                      <a:tileRect/>
                    </a:gradFill>
                  </a:tcPr>
                </a:tc>
                <a:tc>
                  <a:txBody>
                    <a:bodyPr/>
                    <a:lstStyle/>
                    <a:p>
                      <a:pPr algn="ctr"/>
                      <a:endParaRPr lang="cs-CZ" sz="2400" b="1" dirty="0" smtClean="0"/>
                    </a:p>
                    <a:p>
                      <a:pPr algn="ctr"/>
                      <a:r>
                        <a:rPr lang="cs-CZ" sz="2400" b="1" dirty="0" smtClean="0">
                          <a:hlinkClick r:id="rId21" action="ppaction://hlinksldjump"/>
                        </a:rPr>
                        <a:t>5 000</a:t>
                      </a:r>
                      <a:endParaRPr lang="cs-CZ" sz="2400" b="1" dirty="0"/>
                    </a:p>
                  </a:txBody>
                  <a:tcPr>
                    <a:gradFill flip="none" rotWithShape="1">
                      <a:gsLst>
                        <a:gs pos="0">
                          <a:srgbClr val="FFCC00">
                            <a:tint val="66000"/>
                            <a:satMod val="160000"/>
                          </a:srgbClr>
                        </a:gs>
                        <a:gs pos="50000">
                          <a:srgbClr val="FFCC00">
                            <a:tint val="44500"/>
                            <a:satMod val="160000"/>
                          </a:srgbClr>
                        </a:gs>
                        <a:gs pos="100000">
                          <a:srgbClr val="FFCC00">
                            <a:tint val="23500"/>
                            <a:satMod val="160000"/>
                          </a:srgbClr>
                        </a:gs>
                      </a:gsLst>
                      <a:lin ang="8100000" scaled="1"/>
                      <a:tileRect/>
                    </a:gradFill>
                  </a:tcPr>
                </a:tc>
              </a:tr>
              <a:tr h="1267341">
                <a:tc>
                  <a:txBody>
                    <a:bodyPr/>
                    <a:lstStyle/>
                    <a:p>
                      <a:pPr algn="ctr"/>
                      <a:endParaRPr lang="cs-CZ" sz="2400" b="0" dirty="0" smtClean="0">
                        <a:solidFill>
                          <a:schemeClr val="accent4">
                            <a:lumMod val="75000"/>
                          </a:schemeClr>
                        </a:solidFill>
                        <a:latin typeface="Comic Sans MS" pitchFamily="66" charset="0"/>
                      </a:endParaRPr>
                    </a:p>
                    <a:p>
                      <a:pPr algn="ctr"/>
                      <a:r>
                        <a:rPr lang="cs-CZ" sz="2400" b="0" dirty="0" smtClean="0">
                          <a:solidFill>
                            <a:schemeClr val="accent4">
                              <a:lumMod val="75000"/>
                            </a:schemeClr>
                          </a:solidFill>
                          <a:latin typeface="Comic Sans MS" pitchFamily="66" charset="0"/>
                        </a:rPr>
                        <a:t>Skrývačky</a:t>
                      </a:r>
                      <a:r>
                        <a:rPr lang="cs-CZ" sz="2400" b="0" baseline="0" dirty="0">
                          <a:solidFill>
                            <a:schemeClr val="accent4">
                              <a:lumMod val="75000"/>
                            </a:schemeClr>
                          </a:solidFill>
                          <a:latin typeface="Comic Sans MS" pitchFamily="66" charset="0"/>
                        </a:rPr>
                        <a:t> </a:t>
                      </a:r>
                      <a:r>
                        <a:rPr lang="cs-CZ" sz="2400" b="0" baseline="0" dirty="0" smtClean="0">
                          <a:solidFill>
                            <a:schemeClr val="accent4">
                              <a:lumMod val="75000"/>
                            </a:schemeClr>
                          </a:solidFill>
                          <a:latin typeface="Comic Sans MS" pitchFamily="66" charset="0"/>
                        </a:rPr>
                        <a:t>- houby</a:t>
                      </a:r>
                      <a:endParaRPr lang="cs-CZ" sz="2400" b="0" dirty="0" smtClean="0">
                        <a:solidFill>
                          <a:schemeClr val="accent4">
                            <a:lumMod val="75000"/>
                          </a:schemeClr>
                        </a:solidFill>
                        <a:latin typeface="Comic Sans MS" pitchFamily="66" charset="0"/>
                      </a:endParaRPr>
                    </a:p>
                  </a:txBody>
                  <a:tcPr>
                    <a:gradFill flip="none" rotWithShape="1">
                      <a:gsLst>
                        <a:gs pos="0">
                          <a:srgbClr val="FFCC00">
                            <a:tint val="66000"/>
                            <a:satMod val="160000"/>
                          </a:srgbClr>
                        </a:gs>
                        <a:gs pos="50000">
                          <a:srgbClr val="FFCC00">
                            <a:tint val="44500"/>
                            <a:satMod val="160000"/>
                          </a:srgbClr>
                        </a:gs>
                        <a:gs pos="100000">
                          <a:srgbClr val="FFCC00">
                            <a:tint val="23500"/>
                            <a:satMod val="160000"/>
                          </a:srgbClr>
                        </a:gs>
                      </a:gsLst>
                      <a:lin ang="8100000" scaled="1"/>
                      <a:tileRect/>
                    </a:gradFill>
                  </a:tcPr>
                </a:tc>
                <a:tc>
                  <a:txBody>
                    <a:bodyPr/>
                    <a:lstStyle/>
                    <a:p>
                      <a:pPr algn="ctr"/>
                      <a:endParaRPr lang="cs-CZ" sz="2400" b="1" dirty="0" smtClean="0"/>
                    </a:p>
                    <a:p>
                      <a:pPr algn="ctr"/>
                      <a:r>
                        <a:rPr lang="cs-CZ" sz="2400" b="1" dirty="0" smtClean="0">
                          <a:hlinkClick r:id="rId22" action="ppaction://hlinksldjump"/>
                        </a:rPr>
                        <a:t>1 000</a:t>
                      </a:r>
                      <a:endParaRPr lang="cs-CZ" sz="2400" b="1" dirty="0"/>
                    </a:p>
                  </a:txBody>
                  <a:tcPr>
                    <a:gradFill flip="none" rotWithShape="1">
                      <a:gsLst>
                        <a:gs pos="0">
                          <a:srgbClr val="FFCC00">
                            <a:tint val="66000"/>
                            <a:satMod val="160000"/>
                          </a:srgbClr>
                        </a:gs>
                        <a:gs pos="50000">
                          <a:srgbClr val="FFCC00">
                            <a:tint val="44500"/>
                            <a:satMod val="160000"/>
                          </a:srgbClr>
                        </a:gs>
                        <a:gs pos="100000">
                          <a:srgbClr val="FFCC00">
                            <a:tint val="23500"/>
                            <a:satMod val="160000"/>
                          </a:srgbClr>
                        </a:gs>
                      </a:gsLst>
                      <a:lin ang="8100000" scaled="1"/>
                      <a:tileRect/>
                    </a:gradFill>
                  </a:tcPr>
                </a:tc>
                <a:tc>
                  <a:txBody>
                    <a:bodyPr/>
                    <a:lstStyle/>
                    <a:p>
                      <a:pPr algn="ctr"/>
                      <a:endParaRPr lang="cs-CZ" sz="2400" b="1" dirty="0" smtClean="0"/>
                    </a:p>
                    <a:p>
                      <a:pPr algn="ctr"/>
                      <a:r>
                        <a:rPr lang="cs-CZ" sz="2400" b="1" dirty="0" smtClean="0">
                          <a:hlinkClick r:id="rId23" action="ppaction://hlinksldjump"/>
                        </a:rPr>
                        <a:t>2 000</a:t>
                      </a:r>
                      <a:endParaRPr lang="cs-CZ" sz="2400" b="1" dirty="0"/>
                    </a:p>
                  </a:txBody>
                  <a:tcPr>
                    <a:gradFill flip="none" rotWithShape="1">
                      <a:gsLst>
                        <a:gs pos="0">
                          <a:srgbClr val="FFCC00">
                            <a:tint val="66000"/>
                            <a:satMod val="160000"/>
                          </a:srgbClr>
                        </a:gs>
                        <a:gs pos="50000">
                          <a:srgbClr val="FFCC00">
                            <a:tint val="44500"/>
                            <a:satMod val="160000"/>
                          </a:srgbClr>
                        </a:gs>
                        <a:gs pos="100000">
                          <a:srgbClr val="FFCC00">
                            <a:tint val="23500"/>
                            <a:satMod val="160000"/>
                          </a:srgbClr>
                        </a:gs>
                      </a:gsLst>
                      <a:lin ang="8100000" scaled="1"/>
                      <a:tileRect/>
                    </a:gradFill>
                  </a:tcPr>
                </a:tc>
                <a:tc>
                  <a:txBody>
                    <a:bodyPr/>
                    <a:lstStyle/>
                    <a:p>
                      <a:pPr algn="ctr"/>
                      <a:endParaRPr lang="cs-CZ" sz="2400" b="1" dirty="0" smtClean="0"/>
                    </a:p>
                    <a:p>
                      <a:pPr algn="ctr"/>
                      <a:r>
                        <a:rPr lang="cs-CZ" sz="2400" b="1" dirty="0" smtClean="0">
                          <a:hlinkClick r:id="rId24" action="ppaction://hlinksldjump"/>
                        </a:rPr>
                        <a:t>3 000</a:t>
                      </a:r>
                      <a:endParaRPr lang="cs-CZ" sz="2400" b="1" dirty="0"/>
                    </a:p>
                  </a:txBody>
                  <a:tcPr>
                    <a:gradFill flip="none" rotWithShape="1">
                      <a:gsLst>
                        <a:gs pos="0">
                          <a:srgbClr val="FFCC00">
                            <a:tint val="66000"/>
                            <a:satMod val="160000"/>
                          </a:srgbClr>
                        </a:gs>
                        <a:gs pos="50000">
                          <a:srgbClr val="FFCC00">
                            <a:tint val="44500"/>
                            <a:satMod val="160000"/>
                          </a:srgbClr>
                        </a:gs>
                        <a:gs pos="100000">
                          <a:srgbClr val="FFCC00">
                            <a:tint val="23500"/>
                            <a:satMod val="160000"/>
                          </a:srgbClr>
                        </a:gs>
                      </a:gsLst>
                      <a:lin ang="8100000" scaled="1"/>
                      <a:tileRect/>
                    </a:gradFill>
                  </a:tcPr>
                </a:tc>
                <a:tc>
                  <a:txBody>
                    <a:bodyPr/>
                    <a:lstStyle/>
                    <a:p>
                      <a:pPr algn="ctr"/>
                      <a:endParaRPr lang="cs-CZ" sz="2400" b="1" dirty="0" smtClean="0"/>
                    </a:p>
                    <a:p>
                      <a:pPr algn="ctr"/>
                      <a:r>
                        <a:rPr lang="cs-CZ" sz="2400" b="1" dirty="0" smtClean="0">
                          <a:hlinkClick r:id="rId25" action="ppaction://hlinksldjump"/>
                        </a:rPr>
                        <a:t>4 000</a:t>
                      </a:r>
                      <a:endParaRPr lang="cs-CZ" sz="2400" b="1" dirty="0"/>
                    </a:p>
                  </a:txBody>
                  <a:tcPr>
                    <a:gradFill flip="none" rotWithShape="1">
                      <a:gsLst>
                        <a:gs pos="0">
                          <a:srgbClr val="FFCC00">
                            <a:tint val="66000"/>
                            <a:satMod val="160000"/>
                          </a:srgbClr>
                        </a:gs>
                        <a:gs pos="50000">
                          <a:srgbClr val="FFCC00">
                            <a:tint val="44500"/>
                            <a:satMod val="160000"/>
                          </a:srgbClr>
                        </a:gs>
                        <a:gs pos="100000">
                          <a:srgbClr val="FFCC00">
                            <a:tint val="23500"/>
                            <a:satMod val="160000"/>
                          </a:srgbClr>
                        </a:gs>
                      </a:gsLst>
                      <a:lin ang="8100000" scaled="1"/>
                      <a:tileRect/>
                    </a:gradFill>
                  </a:tcPr>
                </a:tc>
                <a:tc>
                  <a:txBody>
                    <a:bodyPr/>
                    <a:lstStyle/>
                    <a:p>
                      <a:pPr algn="ctr"/>
                      <a:endParaRPr lang="cs-CZ" sz="2400" b="1" dirty="0" smtClean="0"/>
                    </a:p>
                    <a:p>
                      <a:pPr algn="ctr"/>
                      <a:r>
                        <a:rPr lang="cs-CZ" sz="2400" b="1" dirty="0" smtClean="0">
                          <a:hlinkClick r:id="rId26" action="ppaction://hlinksldjump"/>
                        </a:rPr>
                        <a:t>5 000</a:t>
                      </a:r>
                      <a:endParaRPr lang="cs-CZ" sz="2400" b="1" dirty="0"/>
                    </a:p>
                  </a:txBody>
                  <a:tcPr>
                    <a:gradFill flip="none" rotWithShape="1">
                      <a:gsLst>
                        <a:gs pos="0">
                          <a:srgbClr val="FFCC00">
                            <a:tint val="66000"/>
                            <a:satMod val="160000"/>
                          </a:srgbClr>
                        </a:gs>
                        <a:gs pos="50000">
                          <a:srgbClr val="FFCC00">
                            <a:tint val="44500"/>
                            <a:satMod val="160000"/>
                          </a:srgbClr>
                        </a:gs>
                        <a:gs pos="100000">
                          <a:srgbClr val="FFCC00">
                            <a:tint val="23500"/>
                            <a:satMod val="160000"/>
                          </a:srgbClr>
                        </a:gs>
                      </a:gsLst>
                      <a:lin ang="8100000" scaled="1"/>
                      <a:tileRect/>
                    </a:gradFill>
                  </a:tcPr>
                </a:tc>
              </a:tr>
            </a:tbl>
          </a:graphicData>
        </a:graphic>
      </p:graphicFrame>
    </p:spTree>
  </p:cSld>
  <p:clrMapOvr>
    <a:masterClrMapping/>
  </p:clrMapOvr>
  <p:transition spd="med">
    <p:randomBar dir="vert"/>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b="1" dirty="0" smtClean="0"/>
              <a:t>Vše o lese – </a:t>
            </a:r>
            <a:r>
              <a:rPr lang="cs-CZ" sz="4400" b="1" dirty="0" smtClean="0"/>
              <a:t>1 000</a:t>
            </a:r>
            <a:endParaRPr lang="cs-CZ" b="1" dirty="0"/>
          </a:p>
        </p:txBody>
      </p:sp>
      <p:sp>
        <p:nvSpPr>
          <p:cNvPr id="3" name="Zástupný symbol pro obsah 2"/>
          <p:cNvSpPr>
            <a:spLocks noGrp="1"/>
          </p:cNvSpPr>
          <p:nvPr>
            <p:ph idx="1"/>
          </p:nvPr>
        </p:nvSpPr>
        <p:spPr/>
        <p:txBody>
          <a:bodyPr/>
          <a:lstStyle/>
          <a:p>
            <a:pPr algn="ctr">
              <a:buNone/>
            </a:pPr>
            <a:endParaRPr lang="cs-CZ" dirty="0" smtClean="0"/>
          </a:p>
          <a:p>
            <a:pPr algn="ctr">
              <a:buNone/>
            </a:pPr>
            <a:r>
              <a:rPr lang="cs-CZ" sz="4000" dirty="0" smtClean="0">
                <a:solidFill>
                  <a:schemeClr val="tx1"/>
                </a:solidFill>
              </a:rPr>
              <a:t>Na stromech můžeme často vidět</a:t>
            </a:r>
          </a:p>
          <a:p>
            <a:pPr algn="ctr">
              <a:buNone/>
            </a:pPr>
            <a:r>
              <a:rPr lang="cs-CZ" sz="4000" dirty="0" smtClean="0">
                <a:solidFill>
                  <a:schemeClr val="tx1"/>
                </a:solidFill>
              </a:rPr>
              <a:t>takovéto značky. </a:t>
            </a:r>
          </a:p>
          <a:p>
            <a:pPr algn="ctr">
              <a:buNone/>
            </a:pPr>
            <a:r>
              <a:rPr lang="cs-CZ" sz="4000" dirty="0" smtClean="0">
                <a:solidFill>
                  <a:schemeClr val="tx1"/>
                </a:solidFill>
              </a:rPr>
              <a:t>Víš, co znamenají?</a:t>
            </a:r>
          </a:p>
          <a:p>
            <a:pPr algn="ctr">
              <a:buNone/>
            </a:pPr>
            <a:r>
              <a:rPr lang="cs-CZ" sz="4000" dirty="0" smtClean="0">
                <a:solidFill>
                  <a:schemeClr val="tx1"/>
                </a:solidFill>
              </a:rPr>
              <a:t> </a:t>
            </a:r>
            <a:endParaRPr lang="cs-CZ" sz="4000" dirty="0">
              <a:solidFill>
                <a:schemeClr val="tx1"/>
              </a:solidFill>
            </a:endParaRPr>
          </a:p>
        </p:txBody>
      </p:sp>
      <p:pic>
        <p:nvPicPr>
          <p:cNvPr id="1026" name="Picture 2" descr="C:\Users\raduška\AppData\Local\Microsoft\Windows\Temporary Internet Files\Content.IE5\UHKIV0L0\MC900078743[1].wmf">
            <a:hlinkClick r:id="rId2" action="ppaction://hlinksldjump"/>
          </p:cNvPr>
          <p:cNvPicPr>
            <a:picLocks noChangeAspect="1" noChangeArrowheads="1"/>
          </p:cNvPicPr>
          <p:nvPr/>
        </p:nvPicPr>
        <p:blipFill>
          <a:blip r:embed="rId3" cstate="print"/>
          <a:srcRect/>
          <a:stretch>
            <a:fillRect/>
          </a:stretch>
        </p:blipFill>
        <p:spPr bwMode="auto">
          <a:xfrm>
            <a:off x="7668344" y="4725144"/>
            <a:ext cx="731033" cy="995407"/>
          </a:xfrm>
          <a:prstGeom prst="rect">
            <a:avLst/>
          </a:prstGeom>
          <a:noFill/>
        </p:spPr>
      </p:pic>
      <p:pic>
        <p:nvPicPr>
          <p:cNvPr id="5" name="Obrázek 4" descr="Turistické_značky_cyklo_a_pěší.jpg"/>
          <p:cNvPicPr>
            <a:picLocks noChangeAspect="1"/>
          </p:cNvPicPr>
          <p:nvPr/>
        </p:nvPicPr>
        <p:blipFill>
          <a:blip r:embed="rId4" cstate="print"/>
          <a:stretch>
            <a:fillRect/>
          </a:stretch>
        </p:blipFill>
        <p:spPr>
          <a:xfrm>
            <a:off x="3851920" y="4293096"/>
            <a:ext cx="2592288" cy="1944216"/>
          </a:xfrm>
          <a:prstGeom prst="rect">
            <a:avLst/>
          </a:prstGeom>
        </p:spPr>
      </p:pic>
    </p:spTree>
  </p:cSld>
  <p:clrMapOvr>
    <a:masterClrMapping/>
  </p:clrMapOvr>
  <p:transition spd="med">
    <p:randomBar dir="vert"/>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b="1" dirty="0" smtClean="0"/>
              <a:t>Vše o lese – </a:t>
            </a:r>
            <a:r>
              <a:rPr lang="cs-CZ" sz="4400" b="1" dirty="0" smtClean="0"/>
              <a:t>2 000</a:t>
            </a:r>
            <a:endParaRPr lang="cs-CZ" b="1" dirty="0"/>
          </a:p>
        </p:txBody>
      </p:sp>
      <p:sp>
        <p:nvSpPr>
          <p:cNvPr id="3" name="Zástupný symbol pro obsah 2"/>
          <p:cNvSpPr>
            <a:spLocks noGrp="1"/>
          </p:cNvSpPr>
          <p:nvPr>
            <p:ph idx="1"/>
          </p:nvPr>
        </p:nvSpPr>
        <p:spPr/>
        <p:txBody>
          <a:bodyPr>
            <a:normAutofit/>
          </a:bodyPr>
          <a:lstStyle/>
          <a:p>
            <a:pPr>
              <a:buNone/>
            </a:pPr>
            <a:endParaRPr lang="cs-CZ" sz="4000" dirty="0" smtClean="0"/>
          </a:p>
          <a:p>
            <a:pPr algn="ctr">
              <a:buNone/>
            </a:pPr>
            <a:r>
              <a:rPr lang="cs-CZ" sz="4000" dirty="0" smtClean="0">
                <a:solidFill>
                  <a:schemeClr val="tx1"/>
                </a:solidFill>
              </a:rPr>
              <a:t>Jsou lidé, kteří se v lese neumí</a:t>
            </a:r>
          </a:p>
          <a:p>
            <a:pPr algn="ctr">
              <a:buNone/>
            </a:pPr>
            <a:r>
              <a:rPr lang="cs-CZ" sz="4000" dirty="0" smtClean="0">
                <a:solidFill>
                  <a:schemeClr val="tx1"/>
                </a:solidFill>
              </a:rPr>
              <a:t>chovat. Co takoví lidé podle tebe</a:t>
            </a:r>
          </a:p>
          <a:p>
            <a:pPr algn="ctr">
              <a:buNone/>
            </a:pPr>
            <a:r>
              <a:rPr lang="cs-CZ" sz="4000" dirty="0" smtClean="0">
                <a:solidFill>
                  <a:schemeClr val="tx1"/>
                </a:solidFill>
              </a:rPr>
              <a:t>dělají špatně?</a:t>
            </a:r>
            <a:endParaRPr lang="cs-CZ" sz="4000" dirty="0">
              <a:solidFill>
                <a:schemeClr val="tx1"/>
              </a:solidFill>
            </a:endParaRPr>
          </a:p>
        </p:txBody>
      </p:sp>
      <p:pic>
        <p:nvPicPr>
          <p:cNvPr id="4" name="Picture 2" descr="C:\Users\raduška\AppData\Local\Microsoft\Windows\Temporary Internet Files\Content.IE5\UHKIV0L0\MC900078743[1].wmf">
            <a:hlinkClick r:id="rId2" action="ppaction://hlinksldjump"/>
          </p:cNvPr>
          <p:cNvPicPr>
            <a:picLocks noChangeAspect="1" noChangeArrowheads="1"/>
          </p:cNvPicPr>
          <p:nvPr/>
        </p:nvPicPr>
        <p:blipFill>
          <a:blip r:embed="rId3" cstate="print"/>
          <a:srcRect/>
          <a:stretch>
            <a:fillRect/>
          </a:stretch>
        </p:blipFill>
        <p:spPr bwMode="auto">
          <a:xfrm>
            <a:off x="7668344" y="4725144"/>
            <a:ext cx="731033" cy="995407"/>
          </a:xfrm>
          <a:prstGeom prst="rect">
            <a:avLst/>
          </a:prstGeom>
          <a:noFill/>
        </p:spPr>
      </p:pic>
    </p:spTree>
  </p:cSld>
  <p:clrMapOvr>
    <a:masterClrMapping/>
  </p:clrMapOvr>
  <p:transition spd="med">
    <p:randomBar dir="vert"/>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smtClean="0"/>
              <a:t>Vše o lese – </a:t>
            </a:r>
            <a:r>
              <a:rPr lang="cs-CZ" sz="4400" b="1" dirty="0" smtClean="0"/>
              <a:t>3 000</a:t>
            </a:r>
            <a:endParaRPr lang="cs-CZ" b="1" dirty="0"/>
          </a:p>
        </p:txBody>
      </p:sp>
      <p:sp>
        <p:nvSpPr>
          <p:cNvPr id="3" name="Zástupný symbol pro obsah 2"/>
          <p:cNvSpPr>
            <a:spLocks noGrp="1"/>
          </p:cNvSpPr>
          <p:nvPr>
            <p:ph idx="1"/>
          </p:nvPr>
        </p:nvSpPr>
        <p:spPr/>
        <p:txBody>
          <a:bodyPr/>
          <a:lstStyle/>
          <a:p>
            <a:pPr>
              <a:buNone/>
            </a:pPr>
            <a:endParaRPr lang="cs-CZ" dirty="0" smtClean="0"/>
          </a:p>
          <a:p>
            <a:pPr algn="ctr">
              <a:buNone/>
            </a:pPr>
            <a:endParaRPr lang="cs-CZ" sz="4000" dirty="0" smtClean="0"/>
          </a:p>
          <a:p>
            <a:pPr algn="ctr">
              <a:buNone/>
            </a:pPr>
            <a:r>
              <a:rPr lang="cs-CZ" sz="4000" dirty="0" smtClean="0"/>
              <a:t>Jak bys pomohl/a v zimě lesním</a:t>
            </a:r>
          </a:p>
          <a:p>
            <a:pPr algn="ctr">
              <a:buNone/>
            </a:pPr>
            <a:r>
              <a:rPr lang="cs-CZ" sz="4000" dirty="0" smtClean="0"/>
              <a:t>zvířátkům, aby přežila do jara?</a:t>
            </a:r>
          </a:p>
        </p:txBody>
      </p:sp>
      <p:pic>
        <p:nvPicPr>
          <p:cNvPr id="4" name="Picture 2" descr="C:\Users\raduška\AppData\Local\Microsoft\Windows\Temporary Internet Files\Content.IE5\UHKIV0L0\MC900078743[1].wmf">
            <a:hlinkClick r:id="rId2" action="ppaction://hlinksldjump"/>
          </p:cNvPr>
          <p:cNvPicPr>
            <a:picLocks noChangeAspect="1" noChangeArrowheads="1"/>
          </p:cNvPicPr>
          <p:nvPr/>
        </p:nvPicPr>
        <p:blipFill>
          <a:blip r:embed="rId3" cstate="print"/>
          <a:srcRect/>
          <a:stretch>
            <a:fillRect/>
          </a:stretch>
        </p:blipFill>
        <p:spPr bwMode="auto">
          <a:xfrm>
            <a:off x="7668344" y="4725144"/>
            <a:ext cx="731033" cy="995407"/>
          </a:xfrm>
          <a:prstGeom prst="rect">
            <a:avLst/>
          </a:prstGeom>
          <a:noFill/>
        </p:spPr>
      </p:pic>
    </p:spTree>
  </p:cSld>
  <p:clrMapOvr>
    <a:masterClrMapping/>
  </p:clrMapOvr>
  <p:transition spd="med">
    <p:randomBar dir="vert"/>
  </p:transition>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smtClean="0"/>
              <a:t>Vše o lese – </a:t>
            </a:r>
            <a:r>
              <a:rPr lang="cs-CZ" sz="4400" b="1" dirty="0" smtClean="0"/>
              <a:t>4 000</a:t>
            </a:r>
            <a:endParaRPr lang="cs-CZ" b="1" dirty="0"/>
          </a:p>
        </p:txBody>
      </p:sp>
      <p:sp>
        <p:nvSpPr>
          <p:cNvPr id="3" name="Zástupný symbol pro obsah 2"/>
          <p:cNvSpPr>
            <a:spLocks noGrp="1"/>
          </p:cNvSpPr>
          <p:nvPr>
            <p:ph idx="1"/>
          </p:nvPr>
        </p:nvSpPr>
        <p:spPr/>
        <p:txBody>
          <a:bodyPr/>
          <a:lstStyle/>
          <a:p>
            <a:pPr algn="ctr">
              <a:buNone/>
            </a:pPr>
            <a:endParaRPr lang="cs-CZ" dirty="0" smtClean="0"/>
          </a:p>
          <a:p>
            <a:pPr algn="ctr">
              <a:buNone/>
            </a:pPr>
            <a:endParaRPr lang="cs-CZ" sz="4000" dirty="0" smtClean="0"/>
          </a:p>
          <a:p>
            <a:pPr algn="ctr">
              <a:buNone/>
            </a:pPr>
            <a:r>
              <a:rPr lang="cs-CZ" sz="4000" dirty="0" smtClean="0"/>
              <a:t>Dokážeš říct alespoň tři</a:t>
            </a:r>
          </a:p>
          <a:p>
            <a:pPr algn="ctr">
              <a:buNone/>
            </a:pPr>
            <a:r>
              <a:rPr lang="cs-CZ" sz="4000" dirty="0" smtClean="0"/>
              <a:t>nebezpečné situace které na nás</a:t>
            </a:r>
          </a:p>
          <a:p>
            <a:pPr algn="ctr">
              <a:buNone/>
            </a:pPr>
            <a:r>
              <a:rPr lang="cs-CZ" sz="4000" dirty="0" smtClean="0"/>
              <a:t>mohou „číhat“ v lese?</a:t>
            </a:r>
            <a:endParaRPr lang="cs-CZ" sz="4800" dirty="0">
              <a:solidFill>
                <a:schemeClr val="tx1"/>
              </a:solidFill>
            </a:endParaRPr>
          </a:p>
        </p:txBody>
      </p:sp>
      <p:pic>
        <p:nvPicPr>
          <p:cNvPr id="4" name="Picture 2" descr="C:\Users\raduška\AppData\Local\Microsoft\Windows\Temporary Internet Files\Content.IE5\UHKIV0L0\MC900078743[1].wmf">
            <a:hlinkClick r:id="rId2" action="ppaction://hlinksldjump"/>
          </p:cNvPr>
          <p:cNvPicPr>
            <a:picLocks noChangeAspect="1" noChangeArrowheads="1"/>
          </p:cNvPicPr>
          <p:nvPr/>
        </p:nvPicPr>
        <p:blipFill>
          <a:blip r:embed="rId3" cstate="print"/>
          <a:srcRect/>
          <a:stretch>
            <a:fillRect/>
          </a:stretch>
        </p:blipFill>
        <p:spPr bwMode="auto">
          <a:xfrm>
            <a:off x="7668344" y="4725144"/>
            <a:ext cx="731033" cy="995407"/>
          </a:xfrm>
          <a:prstGeom prst="rect">
            <a:avLst/>
          </a:prstGeom>
          <a:noFill/>
        </p:spPr>
      </p:pic>
    </p:spTree>
  </p:cSld>
  <p:clrMapOvr>
    <a:masterClrMapping/>
  </p:clrMapOvr>
  <p:transition spd="med">
    <p:randomBar dir="vert"/>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smtClean="0"/>
              <a:t>Vše o lese – </a:t>
            </a:r>
            <a:r>
              <a:rPr lang="cs-CZ" sz="4400" b="1" dirty="0" smtClean="0"/>
              <a:t>5 000</a:t>
            </a:r>
            <a:endParaRPr lang="cs-CZ" b="1" dirty="0"/>
          </a:p>
        </p:txBody>
      </p:sp>
      <p:sp>
        <p:nvSpPr>
          <p:cNvPr id="3" name="Zástupný symbol pro obsah 2"/>
          <p:cNvSpPr>
            <a:spLocks noGrp="1"/>
          </p:cNvSpPr>
          <p:nvPr>
            <p:ph idx="1"/>
          </p:nvPr>
        </p:nvSpPr>
        <p:spPr/>
        <p:txBody>
          <a:bodyPr/>
          <a:lstStyle/>
          <a:p>
            <a:pPr algn="ctr">
              <a:buNone/>
            </a:pPr>
            <a:endParaRPr lang="cs-CZ" dirty="0" smtClean="0"/>
          </a:p>
          <a:p>
            <a:pPr algn="ctr">
              <a:buNone/>
            </a:pPr>
            <a:r>
              <a:rPr lang="cs-CZ" sz="4400" dirty="0" smtClean="0">
                <a:solidFill>
                  <a:schemeClr val="tx1"/>
                </a:solidFill>
              </a:rPr>
              <a:t>Jak v lese poznáš, kde je sever?</a:t>
            </a:r>
            <a:endParaRPr lang="cs-CZ" sz="4400" dirty="0">
              <a:solidFill>
                <a:schemeClr val="tx1"/>
              </a:solidFill>
            </a:endParaRPr>
          </a:p>
        </p:txBody>
      </p:sp>
      <p:pic>
        <p:nvPicPr>
          <p:cNvPr id="4" name="Picture 2" descr="C:\Users\raduška\AppData\Local\Microsoft\Windows\Temporary Internet Files\Content.IE5\UHKIV0L0\MC900078743[1].wmf">
            <a:hlinkClick r:id="rId2" action="ppaction://hlinksldjump"/>
          </p:cNvPr>
          <p:cNvPicPr>
            <a:picLocks noChangeAspect="1" noChangeArrowheads="1"/>
          </p:cNvPicPr>
          <p:nvPr/>
        </p:nvPicPr>
        <p:blipFill>
          <a:blip r:embed="rId3" cstate="print"/>
          <a:srcRect/>
          <a:stretch>
            <a:fillRect/>
          </a:stretch>
        </p:blipFill>
        <p:spPr bwMode="auto">
          <a:xfrm>
            <a:off x="7668344" y="4725144"/>
            <a:ext cx="731033" cy="995407"/>
          </a:xfrm>
          <a:prstGeom prst="rect">
            <a:avLst/>
          </a:prstGeom>
          <a:noFill/>
        </p:spPr>
      </p:pic>
    </p:spTree>
  </p:cSld>
  <p:clrMapOvr>
    <a:masterClrMapping/>
  </p:clrMapOvr>
  <p:transition spd="med">
    <p:randomBar dir="vert"/>
  </p:transition>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smtClean="0"/>
              <a:t>Živočichové – </a:t>
            </a:r>
            <a:r>
              <a:rPr lang="cs-CZ" sz="4400" b="1" dirty="0" smtClean="0"/>
              <a:t>1 000</a:t>
            </a:r>
            <a:endParaRPr lang="cs-CZ" b="1" dirty="0"/>
          </a:p>
        </p:txBody>
      </p:sp>
      <p:sp>
        <p:nvSpPr>
          <p:cNvPr id="3" name="Zástupný symbol pro obsah 2"/>
          <p:cNvSpPr>
            <a:spLocks noGrp="1"/>
          </p:cNvSpPr>
          <p:nvPr>
            <p:ph idx="1"/>
          </p:nvPr>
        </p:nvSpPr>
        <p:spPr/>
        <p:txBody>
          <a:bodyPr/>
          <a:lstStyle/>
          <a:p>
            <a:pPr algn="ctr">
              <a:buNone/>
            </a:pPr>
            <a:r>
              <a:rPr lang="cs-CZ" sz="4000" dirty="0" smtClean="0"/>
              <a:t>Které jsem zvířátko?</a:t>
            </a:r>
          </a:p>
          <a:p>
            <a:pPr algn="ctr">
              <a:buNone/>
            </a:pPr>
            <a:r>
              <a:rPr lang="cs-CZ" sz="4000" dirty="0" smtClean="0"/>
              <a:t>Lidem jsem nebezpečné hlavně</a:t>
            </a:r>
          </a:p>
          <a:p>
            <a:pPr algn="ctr">
              <a:buNone/>
            </a:pPr>
            <a:r>
              <a:rPr lang="cs-CZ" sz="4000" dirty="0" smtClean="0"/>
              <a:t>když se starám o svá malá</a:t>
            </a:r>
          </a:p>
          <a:p>
            <a:pPr algn="ctr">
              <a:buNone/>
            </a:pPr>
            <a:r>
              <a:rPr lang="cs-CZ" sz="4000" dirty="0" smtClean="0"/>
              <a:t>mláďátka. Máme příbuzné, kteří ale</a:t>
            </a:r>
          </a:p>
          <a:p>
            <a:pPr algn="ctr">
              <a:buNone/>
            </a:pPr>
            <a:r>
              <a:rPr lang="cs-CZ" sz="4000" dirty="0" smtClean="0"/>
              <a:t>bydlí s lidmi ve chlévě.</a:t>
            </a:r>
          </a:p>
        </p:txBody>
      </p:sp>
      <p:pic>
        <p:nvPicPr>
          <p:cNvPr id="4" name="Picture 2" descr="C:\Users\raduška\AppData\Local\Microsoft\Windows\Temporary Internet Files\Content.IE5\UHKIV0L0\MC900078743[1].wmf">
            <a:hlinkClick r:id="rId2" action="ppaction://hlinksldjump"/>
          </p:cNvPr>
          <p:cNvPicPr>
            <a:picLocks noChangeAspect="1" noChangeArrowheads="1"/>
          </p:cNvPicPr>
          <p:nvPr/>
        </p:nvPicPr>
        <p:blipFill>
          <a:blip r:embed="rId3" cstate="print"/>
          <a:srcRect/>
          <a:stretch>
            <a:fillRect/>
          </a:stretch>
        </p:blipFill>
        <p:spPr bwMode="auto">
          <a:xfrm>
            <a:off x="7668344" y="4725144"/>
            <a:ext cx="731033" cy="995407"/>
          </a:xfrm>
          <a:prstGeom prst="rect">
            <a:avLst/>
          </a:prstGeom>
          <a:noFill/>
        </p:spPr>
      </p:pic>
    </p:spTree>
  </p:cSld>
  <p:clrMapOvr>
    <a:masterClrMapping/>
  </p:clrMapOvr>
  <p:transition spd="med">
    <p:randomBar dir="vert"/>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smtClean="0"/>
              <a:t>Živočichové – </a:t>
            </a:r>
            <a:r>
              <a:rPr lang="cs-CZ" sz="4400" b="1" dirty="0" smtClean="0"/>
              <a:t>2 000</a:t>
            </a:r>
            <a:endParaRPr lang="cs-CZ" dirty="0"/>
          </a:p>
        </p:txBody>
      </p:sp>
      <p:sp>
        <p:nvSpPr>
          <p:cNvPr id="3" name="Zástupný symbol pro obsah 2"/>
          <p:cNvSpPr>
            <a:spLocks noGrp="1"/>
          </p:cNvSpPr>
          <p:nvPr>
            <p:ph idx="1"/>
          </p:nvPr>
        </p:nvSpPr>
        <p:spPr/>
        <p:txBody>
          <a:bodyPr>
            <a:normAutofit/>
          </a:bodyPr>
          <a:lstStyle/>
          <a:p>
            <a:pPr algn="ctr">
              <a:buNone/>
            </a:pPr>
            <a:endParaRPr lang="cs-CZ" sz="4000" dirty="0" smtClean="0"/>
          </a:p>
          <a:p>
            <a:pPr algn="ctr">
              <a:buNone/>
            </a:pPr>
            <a:r>
              <a:rPr lang="cs-CZ" sz="4000" dirty="0" smtClean="0"/>
              <a:t>Které jsem zvířátko?</a:t>
            </a:r>
          </a:p>
          <a:p>
            <a:pPr algn="ctr">
              <a:buNone/>
            </a:pPr>
            <a:r>
              <a:rPr lang="cs-CZ" sz="4000" dirty="0" smtClean="0">
                <a:solidFill>
                  <a:schemeClr val="tx1"/>
                </a:solidFill>
              </a:rPr>
              <a:t>Často mě lidé nazývají „zrzečka“ a mám tuze ráda oříšky.</a:t>
            </a:r>
            <a:endParaRPr lang="cs-CZ" sz="4000" dirty="0">
              <a:solidFill>
                <a:schemeClr val="tx1"/>
              </a:solidFill>
            </a:endParaRPr>
          </a:p>
        </p:txBody>
      </p:sp>
      <p:pic>
        <p:nvPicPr>
          <p:cNvPr id="4" name="Picture 2" descr="C:\Users\raduška\AppData\Local\Microsoft\Windows\Temporary Internet Files\Content.IE5\UHKIV0L0\MC900078743[1].wmf">
            <a:hlinkClick r:id="rId2" action="ppaction://hlinksldjump"/>
          </p:cNvPr>
          <p:cNvPicPr>
            <a:picLocks noChangeAspect="1" noChangeArrowheads="1"/>
          </p:cNvPicPr>
          <p:nvPr/>
        </p:nvPicPr>
        <p:blipFill>
          <a:blip r:embed="rId3" cstate="print"/>
          <a:srcRect/>
          <a:stretch>
            <a:fillRect/>
          </a:stretch>
        </p:blipFill>
        <p:spPr bwMode="auto">
          <a:xfrm>
            <a:off x="7668344" y="4725144"/>
            <a:ext cx="731033" cy="995407"/>
          </a:xfrm>
          <a:prstGeom prst="rect">
            <a:avLst/>
          </a:prstGeom>
          <a:noFill/>
        </p:spPr>
      </p:pic>
    </p:spTree>
  </p:cSld>
  <p:clrMapOvr>
    <a:masterClrMapping/>
  </p:clrMapOvr>
  <p:transition spd="med">
    <p:randomBar dir="vert"/>
  </p:transition>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smtClean="0"/>
              <a:t>Živočichové – </a:t>
            </a:r>
            <a:r>
              <a:rPr lang="cs-CZ" sz="4400" b="1" dirty="0" smtClean="0"/>
              <a:t>3 000</a:t>
            </a:r>
            <a:endParaRPr lang="cs-CZ" dirty="0"/>
          </a:p>
        </p:txBody>
      </p:sp>
      <p:sp>
        <p:nvSpPr>
          <p:cNvPr id="3" name="Zástupný symbol pro obsah 2"/>
          <p:cNvSpPr>
            <a:spLocks noGrp="1"/>
          </p:cNvSpPr>
          <p:nvPr>
            <p:ph idx="1"/>
          </p:nvPr>
        </p:nvSpPr>
        <p:spPr/>
        <p:txBody>
          <a:bodyPr>
            <a:normAutofit/>
          </a:bodyPr>
          <a:lstStyle/>
          <a:p>
            <a:pPr>
              <a:buNone/>
            </a:pPr>
            <a:endParaRPr lang="cs-CZ" dirty="0" smtClean="0"/>
          </a:p>
          <a:p>
            <a:pPr algn="ctr">
              <a:buNone/>
            </a:pPr>
            <a:r>
              <a:rPr lang="cs-CZ" sz="4000" dirty="0" smtClean="0"/>
              <a:t>Které jsem zvířátko?</a:t>
            </a:r>
          </a:p>
          <a:p>
            <a:pPr algn="ctr">
              <a:buNone/>
            </a:pPr>
            <a:r>
              <a:rPr lang="cs-CZ" sz="4000" dirty="0" smtClean="0"/>
              <a:t>S celou rodinou stavíme domeček</a:t>
            </a:r>
          </a:p>
          <a:p>
            <a:pPr algn="ctr">
              <a:buNone/>
            </a:pPr>
            <a:r>
              <a:rPr lang="cs-CZ" sz="4000" dirty="0" smtClean="0"/>
              <a:t>plný chodbiček. Každý máme svou</a:t>
            </a:r>
          </a:p>
          <a:p>
            <a:pPr algn="ctr">
              <a:buNone/>
            </a:pPr>
            <a:r>
              <a:rPr lang="cs-CZ" sz="4000" dirty="0" smtClean="0"/>
              <a:t>úlohu a prý jsme velmi pracovití.</a:t>
            </a:r>
          </a:p>
        </p:txBody>
      </p:sp>
      <p:pic>
        <p:nvPicPr>
          <p:cNvPr id="4" name="Picture 2" descr="C:\Users\raduška\AppData\Local\Microsoft\Windows\Temporary Internet Files\Content.IE5\UHKIV0L0\MC900078743[1].wmf">
            <a:hlinkClick r:id="rId2" action="ppaction://hlinksldjump"/>
          </p:cNvPr>
          <p:cNvPicPr>
            <a:picLocks noChangeAspect="1" noChangeArrowheads="1"/>
          </p:cNvPicPr>
          <p:nvPr/>
        </p:nvPicPr>
        <p:blipFill>
          <a:blip r:embed="rId3" cstate="print"/>
          <a:srcRect/>
          <a:stretch>
            <a:fillRect/>
          </a:stretch>
        </p:blipFill>
        <p:spPr bwMode="auto">
          <a:xfrm>
            <a:off x="7596336" y="5229200"/>
            <a:ext cx="731033" cy="995407"/>
          </a:xfrm>
          <a:prstGeom prst="rect">
            <a:avLst/>
          </a:prstGeom>
          <a:noFill/>
        </p:spPr>
      </p:pic>
    </p:spTree>
  </p:cSld>
  <p:clrMapOvr>
    <a:masterClrMapping/>
  </p:clrMapOvr>
  <p:transition spd="med">
    <p:randomBar dir="vert"/>
  </p:transition>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smtClean="0"/>
              <a:t>Živočichové – </a:t>
            </a:r>
            <a:r>
              <a:rPr lang="cs-CZ" sz="4400" b="1" dirty="0" smtClean="0"/>
              <a:t>4 000</a:t>
            </a:r>
            <a:endParaRPr lang="cs-CZ" dirty="0"/>
          </a:p>
        </p:txBody>
      </p:sp>
      <p:sp>
        <p:nvSpPr>
          <p:cNvPr id="3" name="Zástupný symbol pro obsah 2"/>
          <p:cNvSpPr>
            <a:spLocks noGrp="1"/>
          </p:cNvSpPr>
          <p:nvPr>
            <p:ph idx="1"/>
          </p:nvPr>
        </p:nvSpPr>
        <p:spPr/>
        <p:txBody>
          <a:bodyPr/>
          <a:lstStyle/>
          <a:p>
            <a:pPr algn="ctr">
              <a:buNone/>
            </a:pPr>
            <a:endParaRPr lang="cs-CZ" dirty="0" smtClean="0"/>
          </a:p>
          <a:p>
            <a:pPr algn="ctr">
              <a:buNone/>
            </a:pPr>
            <a:endParaRPr lang="cs-CZ" dirty="0" smtClean="0"/>
          </a:p>
          <a:p>
            <a:pPr algn="ctr">
              <a:buNone/>
            </a:pPr>
            <a:endParaRPr lang="cs-CZ" dirty="0" smtClean="0"/>
          </a:p>
          <a:p>
            <a:pPr algn="ctr">
              <a:buNone/>
            </a:pPr>
            <a:endParaRPr lang="cs-CZ" dirty="0"/>
          </a:p>
        </p:txBody>
      </p:sp>
      <p:pic>
        <p:nvPicPr>
          <p:cNvPr id="3074" name="Picture 2" descr="C:\Users\raduška\AppData\Local\Microsoft\Windows\Temporary Internet Files\Content.IE5\UHKIV0L0\MC900379903[1].wmf"/>
          <p:cNvPicPr>
            <a:picLocks noChangeAspect="1" noChangeArrowheads="1"/>
          </p:cNvPicPr>
          <p:nvPr/>
        </p:nvPicPr>
        <p:blipFill>
          <a:blip r:embed="rId2" cstate="print"/>
          <a:srcRect/>
          <a:stretch>
            <a:fillRect/>
          </a:stretch>
        </p:blipFill>
        <p:spPr bwMode="auto">
          <a:xfrm>
            <a:off x="1907704" y="2420888"/>
            <a:ext cx="5497554" cy="2160240"/>
          </a:xfrm>
          <a:prstGeom prst="rect">
            <a:avLst/>
          </a:prstGeom>
          <a:noFill/>
        </p:spPr>
      </p:pic>
      <p:pic>
        <p:nvPicPr>
          <p:cNvPr id="5" name="Picture 2" descr="C:\Users\raduška\AppData\Local\Microsoft\Windows\Temporary Internet Files\Content.IE5\68247SCT\MC900383550[1].wmf">
            <a:hlinkClick r:id="rId3" action="ppaction://hlinksldjump"/>
          </p:cNvPr>
          <p:cNvPicPr>
            <a:picLocks noChangeAspect="1" noChangeArrowheads="1"/>
          </p:cNvPicPr>
          <p:nvPr/>
        </p:nvPicPr>
        <p:blipFill>
          <a:blip r:embed="rId4" cstate="print"/>
          <a:srcRect/>
          <a:stretch>
            <a:fillRect/>
          </a:stretch>
        </p:blipFill>
        <p:spPr bwMode="auto">
          <a:xfrm>
            <a:off x="7884368" y="4005064"/>
            <a:ext cx="728637" cy="1604534"/>
          </a:xfrm>
          <a:prstGeom prst="rect">
            <a:avLst/>
          </a:prstGeom>
          <a:noFill/>
        </p:spPr>
      </p:pic>
    </p:spTree>
  </p:cSld>
  <p:clrMapOvr>
    <a:masterClrMapping/>
  </p:clrMapOvr>
  <p:transition spd="med">
    <p:randomBar dir="vert"/>
  </p:transition>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smtClean="0"/>
              <a:t>Živočichové – </a:t>
            </a:r>
            <a:r>
              <a:rPr lang="cs-CZ" sz="4400" b="1" dirty="0" smtClean="0"/>
              <a:t>5 000</a:t>
            </a:r>
            <a:endParaRPr lang="cs-CZ" dirty="0"/>
          </a:p>
        </p:txBody>
      </p:sp>
      <p:sp>
        <p:nvSpPr>
          <p:cNvPr id="3" name="Zástupný symbol pro obsah 2"/>
          <p:cNvSpPr>
            <a:spLocks noGrp="1"/>
          </p:cNvSpPr>
          <p:nvPr>
            <p:ph idx="1"/>
          </p:nvPr>
        </p:nvSpPr>
        <p:spPr/>
        <p:txBody>
          <a:bodyPr/>
          <a:lstStyle/>
          <a:p>
            <a:pPr>
              <a:buNone/>
            </a:pPr>
            <a:endParaRPr lang="cs-CZ" sz="4000" dirty="0" smtClean="0"/>
          </a:p>
          <a:p>
            <a:pPr algn="ctr">
              <a:buNone/>
            </a:pPr>
            <a:r>
              <a:rPr lang="cs-CZ" sz="4000" dirty="0" smtClean="0"/>
              <a:t>Které jsem zvířátko?</a:t>
            </a:r>
          </a:p>
          <a:p>
            <a:pPr algn="ctr">
              <a:buNone/>
            </a:pPr>
            <a:r>
              <a:rPr lang="cs-CZ" sz="4000" dirty="0" smtClean="0"/>
              <a:t>Můžeš slyšet, jak pracuju. Celý den</a:t>
            </a:r>
          </a:p>
          <a:p>
            <a:pPr algn="ctr">
              <a:buNone/>
            </a:pPr>
            <a:r>
              <a:rPr lang="cs-CZ" sz="4000" dirty="0" smtClean="0"/>
              <a:t>svým zobákem hledám bacily, které</a:t>
            </a:r>
          </a:p>
          <a:p>
            <a:pPr algn="ctr">
              <a:buNone/>
            </a:pPr>
            <a:r>
              <a:rPr lang="cs-CZ" sz="4000" dirty="0" smtClean="0"/>
              <a:t>nakazily stromy.</a:t>
            </a:r>
          </a:p>
        </p:txBody>
      </p:sp>
      <p:pic>
        <p:nvPicPr>
          <p:cNvPr id="4" name="Picture 2" descr="C:\Users\raduška\AppData\Local\Microsoft\Windows\Temporary Internet Files\Content.IE5\UHKIV0L0\MC900078743[1].wmf">
            <a:hlinkClick r:id="rId2" action="ppaction://hlinksldjump"/>
          </p:cNvPr>
          <p:cNvPicPr>
            <a:picLocks noChangeAspect="1" noChangeArrowheads="1"/>
          </p:cNvPicPr>
          <p:nvPr/>
        </p:nvPicPr>
        <p:blipFill>
          <a:blip r:embed="rId3" cstate="print"/>
          <a:srcRect/>
          <a:stretch>
            <a:fillRect/>
          </a:stretch>
        </p:blipFill>
        <p:spPr bwMode="auto">
          <a:xfrm>
            <a:off x="7668344" y="4725144"/>
            <a:ext cx="731033" cy="995407"/>
          </a:xfrm>
          <a:prstGeom prst="rect">
            <a:avLst/>
          </a:prstGeom>
          <a:noFill/>
        </p:spPr>
      </p:pic>
    </p:spTree>
  </p:cSld>
  <p:clrMapOvr>
    <a:masterClrMapping/>
  </p:clrMapOvr>
  <p:transition spd="med">
    <p:randomBar dir="vert"/>
  </p:transition>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b="1" dirty="0" smtClean="0"/>
              <a:t>Lesní plody – </a:t>
            </a:r>
            <a:r>
              <a:rPr lang="cs-CZ" sz="4400" b="1" dirty="0" smtClean="0"/>
              <a:t>1 000</a:t>
            </a:r>
            <a:endParaRPr lang="cs-CZ" dirty="0"/>
          </a:p>
        </p:txBody>
      </p:sp>
      <p:sp>
        <p:nvSpPr>
          <p:cNvPr id="3" name="Zástupný symbol pro obsah 2"/>
          <p:cNvSpPr>
            <a:spLocks noGrp="1"/>
          </p:cNvSpPr>
          <p:nvPr>
            <p:ph idx="1"/>
          </p:nvPr>
        </p:nvSpPr>
        <p:spPr/>
        <p:txBody>
          <a:bodyPr/>
          <a:lstStyle/>
          <a:p>
            <a:pPr>
              <a:buNone/>
            </a:pPr>
            <a:endParaRPr lang="cs-CZ" dirty="0" smtClean="0"/>
          </a:p>
          <a:p>
            <a:pPr algn="ctr">
              <a:buNone/>
            </a:pPr>
            <a:r>
              <a:rPr lang="cs-CZ" sz="4400" dirty="0" smtClean="0">
                <a:solidFill>
                  <a:schemeClr val="tx1"/>
                </a:solidFill>
              </a:rPr>
              <a:t>Která jsem plodina?</a:t>
            </a:r>
          </a:p>
          <a:p>
            <a:pPr algn="ctr">
              <a:buNone/>
            </a:pPr>
            <a:r>
              <a:rPr lang="cs-CZ" sz="4400" dirty="0" smtClean="0">
                <a:solidFill>
                  <a:schemeClr val="tx1"/>
                </a:solidFill>
              </a:rPr>
              <a:t>Jsem červená a malá. Dokonce</a:t>
            </a:r>
          </a:p>
          <a:p>
            <a:pPr algn="ctr">
              <a:buNone/>
            </a:pPr>
            <a:r>
              <a:rPr lang="cs-CZ" sz="4400" dirty="0" smtClean="0">
                <a:solidFill>
                  <a:schemeClr val="tx1"/>
                </a:solidFill>
              </a:rPr>
              <a:t>menší než moje sestra, která</a:t>
            </a:r>
          </a:p>
          <a:p>
            <a:pPr algn="ctr">
              <a:buNone/>
            </a:pPr>
            <a:r>
              <a:rPr lang="cs-CZ" sz="4400" dirty="0" smtClean="0">
                <a:solidFill>
                  <a:schemeClr val="tx1"/>
                </a:solidFill>
              </a:rPr>
              <a:t>roste na zahrádkách.</a:t>
            </a:r>
          </a:p>
          <a:p>
            <a:pPr algn="ctr">
              <a:buNone/>
            </a:pPr>
            <a:endParaRPr lang="cs-CZ" sz="4400" dirty="0" smtClean="0">
              <a:solidFill>
                <a:schemeClr val="tx1"/>
              </a:solidFill>
            </a:endParaRPr>
          </a:p>
        </p:txBody>
      </p:sp>
      <p:pic>
        <p:nvPicPr>
          <p:cNvPr id="4" name="Picture 2" descr="C:\Users\raduška\AppData\Local\Microsoft\Windows\Temporary Internet Files\Content.IE5\UHKIV0L0\MC900078743[1].wmf">
            <a:hlinkClick r:id="rId2" action="ppaction://hlinksldjump"/>
          </p:cNvPr>
          <p:cNvPicPr>
            <a:picLocks noChangeAspect="1" noChangeArrowheads="1"/>
          </p:cNvPicPr>
          <p:nvPr/>
        </p:nvPicPr>
        <p:blipFill>
          <a:blip r:embed="rId3" cstate="print"/>
          <a:srcRect/>
          <a:stretch>
            <a:fillRect/>
          </a:stretch>
        </p:blipFill>
        <p:spPr bwMode="auto">
          <a:xfrm>
            <a:off x="7668344" y="4725144"/>
            <a:ext cx="731033" cy="995407"/>
          </a:xfrm>
          <a:prstGeom prst="rect">
            <a:avLst/>
          </a:prstGeom>
          <a:noFill/>
        </p:spPr>
      </p:pic>
    </p:spTree>
  </p:cSld>
  <p:clrMapOvr>
    <a:masterClrMapping/>
  </p:clrMapOvr>
  <p:transition spd="med">
    <p:randomBar dir="vert"/>
  </p:transition>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smtClean="0"/>
              <a:t>Lesní plody – </a:t>
            </a:r>
            <a:r>
              <a:rPr lang="cs-CZ" sz="4400" b="1" dirty="0" smtClean="0"/>
              <a:t>2 000</a:t>
            </a:r>
            <a:endParaRPr lang="cs-CZ" dirty="0"/>
          </a:p>
        </p:txBody>
      </p:sp>
      <p:sp>
        <p:nvSpPr>
          <p:cNvPr id="3" name="Zástupný symbol pro obsah 2"/>
          <p:cNvSpPr>
            <a:spLocks noGrp="1"/>
          </p:cNvSpPr>
          <p:nvPr>
            <p:ph idx="1"/>
          </p:nvPr>
        </p:nvSpPr>
        <p:spPr>
          <a:xfrm>
            <a:off x="1403648" y="1628800"/>
            <a:ext cx="7239000" cy="4680520"/>
          </a:xfrm>
        </p:spPr>
        <p:txBody>
          <a:bodyPr/>
          <a:lstStyle/>
          <a:p>
            <a:pPr algn="ctr">
              <a:buNone/>
            </a:pPr>
            <a:r>
              <a:rPr lang="cs-CZ" sz="4400" dirty="0" smtClean="0">
                <a:solidFill>
                  <a:schemeClr val="tx1"/>
                </a:solidFill>
              </a:rPr>
              <a:t>Která jsem plodina?</a:t>
            </a:r>
          </a:p>
          <a:p>
            <a:pPr algn="ctr">
              <a:buNone/>
            </a:pPr>
            <a:r>
              <a:rPr lang="cs-CZ" sz="4400" dirty="0" smtClean="0">
                <a:solidFill>
                  <a:schemeClr val="tx1"/>
                </a:solidFill>
              </a:rPr>
              <a:t>Aby sis mě mohl/a utrhnout,</a:t>
            </a:r>
          </a:p>
          <a:p>
            <a:pPr algn="ctr">
              <a:buNone/>
            </a:pPr>
            <a:r>
              <a:rPr lang="cs-CZ" sz="4400" dirty="0" smtClean="0">
                <a:solidFill>
                  <a:schemeClr val="tx1"/>
                </a:solidFill>
              </a:rPr>
              <a:t>musíš dávat pozor. Mám totiž</a:t>
            </a:r>
          </a:p>
          <a:p>
            <a:pPr algn="ctr">
              <a:buNone/>
            </a:pPr>
            <a:r>
              <a:rPr lang="cs-CZ" sz="4400" dirty="0" smtClean="0">
                <a:solidFill>
                  <a:schemeClr val="tx1"/>
                </a:solidFill>
              </a:rPr>
              <a:t>trny. Ale když vidíš mou</a:t>
            </a:r>
          </a:p>
          <a:p>
            <a:pPr algn="ctr">
              <a:buNone/>
            </a:pPr>
            <a:r>
              <a:rPr lang="cs-CZ" sz="4400" dirty="0" smtClean="0">
                <a:solidFill>
                  <a:schemeClr val="tx1"/>
                </a:solidFill>
              </a:rPr>
              <a:t>červenou barvu, ani trny tě</a:t>
            </a:r>
          </a:p>
          <a:p>
            <a:pPr algn="ctr">
              <a:buNone/>
            </a:pPr>
            <a:r>
              <a:rPr lang="cs-CZ" sz="4400" dirty="0" smtClean="0">
                <a:solidFill>
                  <a:schemeClr val="tx1"/>
                </a:solidFill>
              </a:rPr>
              <a:t>nezastaví.</a:t>
            </a:r>
            <a:endParaRPr lang="cs-CZ" sz="4400" dirty="0">
              <a:solidFill>
                <a:schemeClr val="tx1"/>
              </a:solidFill>
            </a:endParaRPr>
          </a:p>
        </p:txBody>
      </p:sp>
      <p:pic>
        <p:nvPicPr>
          <p:cNvPr id="4" name="Picture 2" descr="C:\Users\raduška\AppData\Local\Microsoft\Windows\Temporary Internet Files\Content.IE5\UHKIV0L0\MC900078743[1].wmf">
            <a:hlinkClick r:id="rId2" action="ppaction://hlinksldjump"/>
          </p:cNvPr>
          <p:cNvPicPr>
            <a:picLocks noChangeAspect="1" noChangeArrowheads="1"/>
          </p:cNvPicPr>
          <p:nvPr/>
        </p:nvPicPr>
        <p:blipFill>
          <a:blip r:embed="rId3" cstate="print"/>
          <a:srcRect/>
          <a:stretch>
            <a:fillRect/>
          </a:stretch>
        </p:blipFill>
        <p:spPr bwMode="auto">
          <a:xfrm>
            <a:off x="7812360" y="5373216"/>
            <a:ext cx="731033" cy="995407"/>
          </a:xfrm>
          <a:prstGeom prst="rect">
            <a:avLst/>
          </a:prstGeom>
          <a:noFill/>
        </p:spPr>
      </p:pic>
    </p:spTree>
  </p:cSld>
  <p:clrMapOvr>
    <a:masterClrMapping/>
  </p:clrMapOvr>
  <p:transition spd="med">
    <p:randomBar dir="vert"/>
  </p:transition>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smtClean="0"/>
              <a:t>Lesní plody – </a:t>
            </a:r>
            <a:r>
              <a:rPr lang="cs-CZ" sz="4400" b="1" dirty="0" smtClean="0"/>
              <a:t>3 000</a:t>
            </a:r>
            <a:endParaRPr lang="cs-CZ" dirty="0"/>
          </a:p>
        </p:txBody>
      </p:sp>
      <p:sp>
        <p:nvSpPr>
          <p:cNvPr id="3" name="Zástupný symbol pro obsah 2"/>
          <p:cNvSpPr>
            <a:spLocks noGrp="1"/>
          </p:cNvSpPr>
          <p:nvPr>
            <p:ph idx="1"/>
          </p:nvPr>
        </p:nvSpPr>
        <p:spPr/>
        <p:txBody>
          <a:bodyPr/>
          <a:lstStyle/>
          <a:p>
            <a:pPr>
              <a:buNone/>
            </a:pPr>
            <a:endParaRPr lang="cs-CZ" dirty="0" smtClean="0"/>
          </a:p>
          <a:p>
            <a:pPr>
              <a:buNone/>
            </a:pPr>
            <a:endParaRPr lang="cs-CZ" dirty="0"/>
          </a:p>
        </p:txBody>
      </p:sp>
      <p:pic>
        <p:nvPicPr>
          <p:cNvPr id="4" name="Picture 2" descr="C:\Users\raduška\AppData\Local\Microsoft\Windows\Temporary Internet Files\Content.IE5\UHKIV0L0\MC900379903[1].wmf"/>
          <p:cNvPicPr>
            <a:picLocks noChangeAspect="1" noChangeArrowheads="1"/>
          </p:cNvPicPr>
          <p:nvPr/>
        </p:nvPicPr>
        <p:blipFill>
          <a:blip r:embed="rId2" cstate="print"/>
          <a:srcRect/>
          <a:stretch>
            <a:fillRect/>
          </a:stretch>
        </p:blipFill>
        <p:spPr bwMode="auto">
          <a:xfrm>
            <a:off x="1907704" y="2420888"/>
            <a:ext cx="5497554" cy="2160240"/>
          </a:xfrm>
          <a:prstGeom prst="rect">
            <a:avLst/>
          </a:prstGeom>
          <a:noFill/>
        </p:spPr>
      </p:pic>
      <p:pic>
        <p:nvPicPr>
          <p:cNvPr id="5" name="Picture 2" descr="C:\Users\raduška\AppData\Local\Microsoft\Windows\Temporary Internet Files\Content.IE5\68247SCT\MC900383550[1].wmf">
            <a:hlinkClick r:id="rId3" action="ppaction://hlinksldjump"/>
          </p:cNvPr>
          <p:cNvPicPr>
            <a:picLocks noChangeAspect="1" noChangeArrowheads="1"/>
          </p:cNvPicPr>
          <p:nvPr/>
        </p:nvPicPr>
        <p:blipFill>
          <a:blip r:embed="rId4" cstate="print"/>
          <a:srcRect/>
          <a:stretch>
            <a:fillRect/>
          </a:stretch>
        </p:blipFill>
        <p:spPr bwMode="auto">
          <a:xfrm>
            <a:off x="7884368" y="4005064"/>
            <a:ext cx="728637" cy="1604534"/>
          </a:xfrm>
          <a:prstGeom prst="rect">
            <a:avLst/>
          </a:prstGeom>
          <a:noFill/>
        </p:spPr>
      </p:pic>
    </p:spTree>
  </p:cSld>
  <p:clrMapOvr>
    <a:masterClrMapping/>
  </p:clrMapOvr>
  <p:transition spd="med">
    <p:randomBar dir="vert"/>
  </p:transition>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smtClean="0"/>
              <a:t>Lesní plody – </a:t>
            </a:r>
            <a:r>
              <a:rPr lang="cs-CZ" sz="4400" b="1" dirty="0" smtClean="0"/>
              <a:t>4 000</a:t>
            </a:r>
            <a:endParaRPr lang="cs-CZ" dirty="0"/>
          </a:p>
        </p:txBody>
      </p:sp>
      <p:sp>
        <p:nvSpPr>
          <p:cNvPr id="3" name="Zástupný symbol pro obsah 2"/>
          <p:cNvSpPr>
            <a:spLocks noGrp="1"/>
          </p:cNvSpPr>
          <p:nvPr>
            <p:ph idx="1"/>
          </p:nvPr>
        </p:nvSpPr>
        <p:spPr/>
        <p:txBody>
          <a:bodyPr/>
          <a:lstStyle/>
          <a:p>
            <a:pPr algn="ctr">
              <a:buNone/>
            </a:pPr>
            <a:r>
              <a:rPr lang="cs-CZ" sz="4000" dirty="0" smtClean="0"/>
              <a:t>Která jsem plodina?</a:t>
            </a:r>
          </a:p>
          <a:p>
            <a:pPr algn="ctr">
              <a:buNone/>
            </a:pPr>
            <a:r>
              <a:rPr lang="cs-CZ" sz="4000" dirty="0" smtClean="0"/>
              <a:t>Pokud si nedáš pozor, popícháš se</a:t>
            </a:r>
          </a:p>
          <a:p>
            <a:pPr algn="ctr">
              <a:buNone/>
            </a:pPr>
            <a:r>
              <a:rPr lang="cs-CZ" sz="4000" dirty="0" smtClean="0"/>
              <a:t>o mé trny, ale určitě tě nakonec</a:t>
            </a:r>
          </a:p>
          <a:p>
            <a:pPr algn="ctr">
              <a:buNone/>
            </a:pPr>
            <a:r>
              <a:rPr lang="cs-CZ" sz="4000" dirty="0" smtClean="0"/>
              <a:t>nezklame má chuť. Snad si mě v</a:t>
            </a:r>
          </a:p>
          <a:p>
            <a:pPr algn="ctr">
              <a:buNone/>
            </a:pPr>
            <a:r>
              <a:rPr lang="cs-CZ" sz="4000" dirty="0" smtClean="0"/>
              <a:t>lese všimneš, jsem tmavě modrá.</a:t>
            </a:r>
          </a:p>
        </p:txBody>
      </p:sp>
      <p:pic>
        <p:nvPicPr>
          <p:cNvPr id="4" name="Picture 2" descr="C:\Users\raduška\AppData\Local\Microsoft\Windows\Temporary Internet Files\Content.IE5\UHKIV0L0\MC900078743[1].wmf">
            <a:hlinkClick r:id="rId2" action="ppaction://hlinksldjump"/>
          </p:cNvPr>
          <p:cNvPicPr>
            <a:picLocks noChangeAspect="1" noChangeArrowheads="1"/>
          </p:cNvPicPr>
          <p:nvPr/>
        </p:nvPicPr>
        <p:blipFill>
          <a:blip r:embed="rId3" cstate="print"/>
          <a:srcRect/>
          <a:stretch>
            <a:fillRect/>
          </a:stretch>
        </p:blipFill>
        <p:spPr bwMode="auto">
          <a:xfrm>
            <a:off x="7524328" y="5157192"/>
            <a:ext cx="731033" cy="995407"/>
          </a:xfrm>
          <a:prstGeom prst="rect">
            <a:avLst/>
          </a:prstGeom>
          <a:noFill/>
        </p:spPr>
      </p:pic>
    </p:spTree>
  </p:cSld>
  <p:clrMapOvr>
    <a:masterClrMapping/>
  </p:clrMapOvr>
  <p:transition spd="med">
    <p:randomBar dir="vert"/>
  </p:transition>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smtClean="0"/>
              <a:t>Lesní plody – </a:t>
            </a:r>
            <a:r>
              <a:rPr lang="cs-CZ" sz="4400" b="1" dirty="0" smtClean="0"/>
              <a:t>5 000</a:t>
            </a:r>
            <a:endParaRPr lang="cs-CZ" dirty="0"/>
          </a:p>
        </p:txBody>
      </p:sp>
      <p:sp>
        <p:nvSpPr>
          <p:cNvPr id="3" name="Zástupný symbol pro obsah 2"/>
          <p:cNvSpPr>
            <a:spLocks noGrp="1"/>
          </p:cNvSpPr>
          <p:nvPr>
            <p:ph idx="1"/>
          </p:nvPr>
        </p:nvSpPr>
        <p:spPr/>
        <p:txBody>
          <a:bodyPr/>
          <a:lstStyle/>
          <a:p>
            <a:pPr>
              <a:buNone/>
            </a:pPr>
            <a:endParaRPr lang="cs-CZ" sz="1100" dirty="0" smtClean="0"/>
          </a:p>
          <a:p>
            <a:pPr>
              <a:buNone/>
            </a:pPr>
            <a:endParaRPr lang="cs-CZ" sz="1200" dirty="0" smtClean="0"/>
          </a:p>
          <a:p>
            <a:pPr algn="ctr">
              <a:buNone/>
            </a:pPr>
            <a:r>
              <a:rPr lang="cs-CZ" sz="4000" dirty="0" smtClean="0">
                <a:solidFill>
                  <a:schemeClr val="tx1"/>
                </a:solidFill>
              </a:rPr>
              <a:t>Která jsem plodina?</a:t>
            </a:r>
          </a:p>
          <a:p>
            <a:pPr algn="ctr">
              <a:buNone/>
            </a:pPr>
            <a:r>
              <a:rPr lang="cs-CZ" sz="4000" dirty="0" smtClean="0">
                <a:solidFill>
                  <a:schemeClr val="tx1"/>
                </a:solidFill>
              </a:rPr>
              <a:t>Mám tmavě modrou barvu a</a:t>
            </a:r>
          </a:p>
          <a:p>
            <a:pPr algn="ctr">
              <a:buNone/>
            </a:pPr>
            <a:r>
              <a:rPr lang="cs-CZ" sz="4000" dirty="0" smtClean="0">
                <a:solidFill>
                  <a:schemeClr val="tx1"/>
                </a:solidFill>
              </a:rPr>
              <a:t>barvím zoubky. Lidé mě neradi</a:t>
            </a:r>
          </a:p>
          <a:p>
            <a:pPr algn="ctr">
              <a:buNone/>
            </a:pPr>
            <a:r>
              <a:rPr lang="cs-CZ" sz="4000" dirty="0" smtClean="0">
                <a:solidFill>
                  <a:schemeClr val="tx1"/>
                </a:solidFill>
              </a:rPr>
              <a:t>sbírají, protože jsem moc malá</a:t>
            </a:r>
          </a:p>
          <a:p>
            <a:pPr algn="ctr">
              <a:buNone/>
            </a:pPr>
            <a:r>
              <a:rPr lang="cs-CZ" sz="4000" dirty="0" smtClean="0">
                <a:solidFill>
                  <a:schemeClr val="tx1"/>
                </a:solidFill>
              </a:rPr>
              <a:t>kulička. </a:t>
            </a:r>
            <a:endParaRPr lang="cs-CZ" sz="4000" dirty="0">
              <a:solidFill>
                <a:schemeClr val="tx1"/>
              </a:solidFill>
            </a:endParaRPr>
          </a:p>
        </p:txBody>
      </p:sp>
      <p:pic>
        <p:nvPicPr>
          <p:cNvPr id="4" name="Picture 2" descr="C:\Users\raduška\AppData\Local\Microsoft\Windows\Temporary Internet Files\Content.IE5\UHKIV0L0\MC900078743[1].wmf">
            <a:hlinkClick r:id="rId2" action="ppaction://hlinksldjump"/>
          </p:cNvPr>
          <p:cNvPicPr>
            <a:picLocks noChangeAspect="1" noChangeArrowheads="1"/>
          </p:cNvPicPr>
          <p:nvPr/>
        </p:nvPicPr>
        <p:blipFill>
          <a:blip r:embed="rId3" cstate="print"/>
          <a:srcRect/>
          <a:stretch>
            <a:fillRect/>
          </a:stretch>
        </p:blipFill>
        <p:spPr bwMode="auto">
          <a:xfrm>
            <a:off x="7668344" y="5013176"/>
            <a:ext cx="731033" cy="995407"/>
          </a:xfrm>
          <a:prstGeom prst="rect">
            <a:avLst/>
          </a:prstGeom>
          <a:noFill/>
        </p:spPr>
      </p:pic>
    </p:spTree>
  </p:cSld>
  <p:clrMapOvr>
    <a:masterClrMapping/>
  </p:clrMapOvr>
  <p:transition spd="med">
    <p:randomBar dir="vert"/>
  </p:transition>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smtClean="0"/>
              <a:t>Stromy – </a:t>
            </a:r>
            <a:r>
              <a:rPr lang="cs-CZ" sz="4400" b="1" dirty="0" smtClean="0"/>
              <a:t>1 000</a:t>
            </a:r>
            <a:endParaRPr lang="cs-CZ" b="1" dirty="0"/>
          </a:p>
        </p:txBody>
      </p:sp>
      <p:sp>
        <p:nvSpPr>
          <p:cNvPr id="3" name="Zástupný symbol pro obsah 2"/>
          <p:cNvSpPr>
            <a:spLocks noGrp="1"/>
          </p:cNvSpPr>
          <p:nvPr>
            <p:ph idx="1"/>
          </p:nvPr>
        </p:nvSpPr>
        <p:spPr/>
        <p:txBody>
          <a:bodyPr/>
          <a:lstStyle/>
          <a:p>
            <a:pPr>
              <a:buNone/>
            </a:pPr>
            <a:endParaRPr lang="cs-CZ" sz="900" dirty="0" smtClean="0"/>
          </a:p>
          <a:p>
            <a:pPr algn="ctr">
              <a:buNone/>
            </a:pPr>
            <a:r>
              <a:rPr lang="cs-CZ" sz="4400" dirty="0" smtClean="0">
                <a:solidFill>
                  <a:schemeClr val="tx1"/>
                </a:solidFill>
              </a:rPr>
              <a:t>Který jsem strom?</a:t>
            </a:r>
          </a:p>
          <a:p>
            <a:pPr algn="ctr">
              <a:buNone/>
            </a:pPr>
            <a:r>
              <a:rPr lang="cs-CZ" sz="4400" dirty="0" smtClean="0">
                <a:solidFill>
                  <a:schemeClr val="tx1"/>
                </a:solidFill>
              </a:rPr>
              <a:t>Na rozdíl od ostatních</a:t>
            </a:r>
          </a:p>
          <a:p>
            <a:pPr algn="ctr">
              <a:buNone/>
            </a:pPr>
            <a:r>
              <a:rPr lang="cs-CZ" sz="4400" dirty="0" smtClean="0">
                <a:solidFill>
                  <a:schemeClr val="tx1"/>
                </a:solidFill>
              </a:rPr>
              <a:t>kamarádů, mám bílou kůži a mé</a:t>
            </a:r>
          </a:p>
          <a:p>
            <a:pPr algn="ctr">
              <a:buNone/>
            </a:pPr>
            <a:r>
              <a:rPr lang="cs-CZ" sz="4400" dirty="0" smtClean="0">
                <a:solidFill>
                  <a:schemeClr val="tx1"/>
                </a:solidFill>
              </a:rPr>
              <a:t>tělo je tenké. </a:t>
            </a:r>
          </a:p>
        </p:txBody>
      </p:sp>
      <p:pic>
        <p:nvPicPr>
          <p:cNvPr id="4" name="Picture 2" descr="C:\Users\raduška\AppData\Local\Microsoft\Windows\Temporary Internet Files\Content.IE5\UHKIV0L0\MC900078743[1].wmf">
            <a:hlinkClick r:id="rId2" action="ppaction://hlinksldjump"/>
          </p:cNvPr>
          <p:cNvPicPr>
            <a:picLocks noChangeAspect="1" noChangeArrowheads="1"/>
          </p:cNvPicPr>
          <p:nvPr/>
        </p:nvPicPr>
        <p:blipFill>
          <a:blip r:embed="rId3" cstate="print"/>
          <a:srcRect/>
          <a:stretch>
            <a:fillRect/>
          </a:stretch>
        </p:blipFill>
        <p:spPr bwMode="auto">
          <a:xfrm>
            <a:off x="7668344" y="4725144"/>
            <a:ext cx="731033" cy="995407"/>
          </a:xfrm>
          <a:prstGeom prst="rect">
            <a:avLst/>
          </a:prstGeom>
          <a:noFill/>
        </p:spPr>
      </p:pic>
    </p:spTree>
  </p:cSld>
  <p:clrMapOvr>
    <a:masterClrMapping/>
  </p:clrMapOvr>
  <p:transition spd="med">
    <p:randomBar dir="vert"/>
  </p:transition>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smtClean="0"/>
              <a:t>Stromy – </a:t>
            </a:r>
            <a:r>
              <a:rPr lang="cs-CZ" sz="4400" b="1" dirty="0" smtClean="0"/>
              <a:t>2 000</a:t>
            </a:r>
            <a:endParaRPr lang="cs-CZ" dirty="0"/>
          </a:p>
        </p:txBody>
      </p:sp>
      <p:sp>
        <p:nvSpPr>
          <p:cNvPr id="3" name="Zástupný symbol pro obsah 2"/>
          <p:cNvSpPr>
            <a:spLocks noGrp="1"/>
          </p:cNvSpPr>
          <p:nvPr>
            <p:ph idx="1"/>
          </p:nvPr>
        </p:nvSpPr>
        <p:spPr/>
        <p:txBody>
          <a:bodyPr/>
          <a:lstStyle/>
          <a:p>
            <a:pPr>
              <a:buNone/>
            </a:pPr>
            <a:endParaRPr lang="cs-CZ" dirty="0" smtClean="0"/>
          </a:p>
          <a:p>
            <a:pPr>
              <a:buNone/>
            </a:pPr>
            <a:endParaRPr lang="cs-CZ" dirty="0" smtClean="0"/>
          </a:p>
          <a:p>
            <a:pPr>
              <a:buNone/>
            </a:pPr>
            <a:endParaRPr lang="cs-CZ" dirty="0"/>
          </a:p>
        </p:txBody>
      </p:sp>
      <p:pic>
        <p:nvPicPr>
          <p:cNvPr id="4" name="Picture 2" descr="C:\Users\raduška\AppData\Local\Microsoft\Windows\Temporary Internet Files\Content.IE5\UHKIV0L0\MC900379903[1].wmf"/>
          <p:cNvPicPr>
            <a:picLocks noChangeAspect="1" noChangeArrowheads="1"/>
          </p:cNvPicPr>
          <p:nvPr/>
        </p:nvPicPr>
        <p:blipFill>
          <a:blip r:embed="rId2" cstate="print"/>
          <a:srcRect/>
          <a:stretch>
            <a:fillRect/>
          </a:stretch>
        </p:blipFill>
        <p:spPr bwMode="auto">
          <a:xfrm>
            <a:off x="1907704" y="2420888"/>
            <a:ext cx="5497554" cy="2160240"/>
          </a:xfrm>
          <a:prstGeom prst="rect">
            <a:avLst/>
          </a:prstGeom>
          <a:noFill/>
        </p:spPr>
      </p:pic>
      <p:pic>
        <p:nvPicPr>
          <p:cNvPr id="5" name="Picture 2" descr="C:\Users\raduška\AppData\Local\Microsoft\Windows\Temporary Internet Files\Content.IE5\68247SCT\MC900383550[1].wmf">
            <a:hlinkClick r:id="rId3" action="ppaction://hlinksldjump"/>
          </p:cNvPr>
          <p:cNvPicPr>
            <a:picLocks noChangeAspect="1" noChangeArrowheads="1"/>
          </p:cNvPicPr>
          <p:nvPr/>
        </p:nvPicPr>
        <p:blipFill>
          <a:blip r:embed="rId4" cstate="print"/>
          <a:srcRect/>
          <a:stretch>
            <a:fillRect/>
          </a:stretch>
        </p:blipFill>
        <p:spPr bwMode="auto">
          <a:xfrm>
            <a:off x="7884368" y="4005064"/>
            <a:ext cx="728637" cy="1604534"/>
          </a:xfrm>
          <a:prstGeom prst="rect">
            <a:avLst/>
          </a:prstGeom>
          <a:noFill/>
        </p:spPr>
      </p:pic>
    </p:spTree>
  </p:cSld>
  <p:clrMapOvr>
    <a:masterClrMapping/>
  </p:clrMapOvr>
  <p:transition spd="med">
    <p:randomBar dir="vert"/>
  </p:transition>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smtClean="0"/>
              <a:t>Stromy – </a:t>
            </a:r>
            <a:r>
              <a:rPr lang="cs-CZ" sz="4400" b="1" dirty="0" smtClean="0"/>
              <a:t>3 000</a:t>
            </a:r>
            <a:endParaRPr lang="cs-CZ" dirty="0"/>
          </a:p>
        </p:txBody>
      </p:sp>
      <p:sp>
        <p:nvSpPr>
          <p:cNvPr id="3" name="Zástupný symbol pro obsah 2"/>
          <p:cNvSpPr>
            <a:spLocks noGrp="1"/>
          </p:cNvSpPr>
          <p:nvPr>
            <p:ph idx="1"/>
          </p:nvPr>
        </p:nvSpPr>
        <p:spPr/>
        <p:txBody>
          <a:bodyPr/>
          <a:lstStyle/>
          <a:p>
            <a:pPr algn="ctr">
              <a:buNone/>
            </a:pPr>
            <a:r>
              <a:rPr lang="cs-CZ" sz="4400" dirty="0" smtClean="0">
                <a:solidFill>
                  <a:schemeClr val="tx1"/>
                </a:solidFill>
              </a:rPr>
              <a:t>Který jsem strom?</a:t>
            </a:r>
          </a:p>
          <a:p>
            <a:pPr algn="ctr">
              <a:buNone/>
            </a:pPr>
            <a:r>
              <a:rPr lang="cs-CZ" sz="4400" dirty="0" smtClean="0">
                <a:solidFill>
                  <a:schemeClr val="tx1"/>
                </a:solidFill>
              </a:rPr>
              <a:t>Jako jediný svého druhu,</a:t>
            </a:r>
          </a:p>
          <a:p>
            <a:pPr algn="ctr">
              <a:buNone/>
            </a:pPr>
            <a:r>
              <a:rPr lang="cs-CZ" sz="4400" dirty="0" smtClean="0">
                <a:solidFill>
                  <a:schemeClr val="tx1"/>
                </a:solidFill>
              </a:rPr>
              <a:t>ztrácím v zimě šaty. Můžu se ale</a:t>
            </a:r>
          </a:p>
          <a:p>
            <a:pPr algn="ctr">
              <a:buNone/>
            </a:pPr>
            <a:r>
              <a:rPr lang="cs-CZ" sz="4400" dirty="0" smtClean="0">
                <a:solidFill>
                  <a:schemeClr val="tx1"/>
                </a:solidFill>
              </a:rPr>
              <a:t>radovat, že na jaře mi narostou</a:t>
            </a:r>
          </a:p>
          <a:p>
            <a:pPr algn="ctr">
              <a:buNone/>
            </a:pPr>
            <a:r>
              <a:rPr lang="cs-CZ" sz="4400" dirty="0" smtClean="0">
                <a:solidFill>
                  <a:schemeClr val="tx1"/>
                </a:solidFill>
              </a:rPr>
              <a:t>nové, krásnější.</a:t>
            </a:r>
            <a:endParaRPr lang="cs-CZ" sz="4400" dirty="0">
              <a:solidFill>
                <a:schemeClr val="tx1"/>
              </a:solidFill>
            </a:endParaRPr>
          </a:p>
        </p:txBody>
      </p:sp>
      <p:pic>
        <p:nvPicPr>
          <p:cNvPr id="4" name="Picture 2" descr="C:\Users\raduška\AppData\Local\Microsoft\Windows\Temporary Internet Files\Content.IE5\UHKIV0L0\MC900078743[1].wmf">
            <a:hlinkClick r:id="rId2" action="ppaction://hlinksldjump"/>
          </p:cNvPr>
          <p:cNvPicPr>
            <a:picLocks noChangeAspect="1" noChangeArrowheads="1"/>
          </p:cNvPicPr>
          <p:nvPr/>
        </p:nvPicPr>
        <p:blipFill>
          <a:blip r:embed="rId3" cstate="print"/>
          <a:srcRect/>
          <a:stretch>
            <a:fillRect/>
          </a:stretch>
        </p:blipFill>
        <p:spPr bwMode="auto">
          <a:xfrm>
            <a:off x="7596336" y="5013176"/>
            <a:ext cx="731033" cy="995407"/>
          </a:xfrm>
          <a:prstGeom prst="rect">
            <a:avLst/>
          </a:prstGeom>
          <a:noFill/>
        </p:spPr>
      </p:pic>
    </p:spTree>
  </p:cSld>
  <p:clrMapOvr>
    <a:masterClrMapping/>
  </p:clrMapOvr>
  <p:transition spd="med">
    <p:randomBar dir="vert"/>
  </p:transition>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smtClean="0"/>
              <a:t>Stromy – </a:t>
            </a:r>
            <a:r>
              <a:rPr lang="cs-CZ" sz="4400" b="1" dirty="0" smtClean="0"/>
              <a:t>4 000</a:t>
            </a:r>
            <a:endParaRPr lang="cs-CZ" dirty="0"/>
          </a:p>
        </p:txBody>
      </p:sp>
      <p:sp>
        <p:nvSpPr>
          <p:cNvPr id="3" name="Zástupný symbol pro obsah 2"/>
          <p:cNvSpPr>
            <a:spLocks noGrp="1"/>
          </p:cNvSpPr>
          <p:nvPr>
            <p:ph idx="1"/>
          </p:nvPr>
        </p:nvSpPr>
        <p:spPr>
          <a:xfrm>
            <a:off x="1447800" y="1600200"/>
            <a:ext cx="7239000" cy="4709120"/>
          </a:xfrm>
        </p:spPr>
        <p:txBody>
          <a:bodyPr/>
          <a:lstStyle/>
          <a:p>
            <a:pPr algn="ctr">
              <a:buNone/>
            </a:pPr>
            <a:r>
              <a:rPr lang="cs-CZ" sz="4000" dirty="0" smtClean="0"/>
              <a:t>Který jsem strom?</a:t>
            </a:r>
          </a:p>
          <a:p>
            <a:pPr algn="ctr">
              <a:buNone/>
            </a:pPr>
            <a:r>
              <a:rPr lang="cs-CZ" sz="4000" dirty="0" smtClean="0"/>
              <a:t>Jsem oblíbený vánoční stromek.</a:t>
            </a:r>
          </a:p>
          <a:p>
            <a:pPr algn="ctr">
              <a:buNone/>
            </a:pPr>
            <a:r>
              <a:rPr lang="cs-CZ" sz="4000" dirty="0" smtClean="0"/>
              <a:t>Bohužel nejsem sám, ale mě</a:t>
            </a:r>
          </a:p>
          <a:p>
            <a:pPr algn="ctr">
              <a:buNone/>
            </a:pPr>
            <a:r>
              <a:rPr lang="cs-CZ" sz="4000" dirty="0" smtClean="0"/>
              <a:t>poznáte podle šišek, které mi</a:t>
            </a:r>
          </a:p>
          <a:p>
            <a:pPr algn="ctr">
              <a:buNone/>
            </a:pPr>
            <a:r>
              <a:rPr lang="cs-CZ" sz="4000" dirty="0" smtClean="0"/>
              <a:t>rostou směrem </a:t>
            </a:r>
            <a:r>
              <a:rPr lang="cs-CZ" sz="4000" smtClean="0"/>
              <a:t>dolů - jsou dlouhé a</a:t>
            </a:r>
            <a:endParaRPr lang="cs-CZ" sz="4000" dirty="0" smtClean="0"/>
          </a:p>
          <a:p>
            <a:pPr algn="ctr">
              <a:buNone/>
            </a:pPr>
            <a:r>
              <a:rPr lang="cs-CZ" sz="4000" dirty="0" smtClean="0"/>
              <a:t>štíhlé.</a:t>
            </a:r>
          </a:p>
        </p:txBody>
      </p:sp>
      <p:pic>
        <p:nvPicPr>
          <p:cNvPr id="4" name="Picture 2" descr="C:\Users\raduška\AppData\Local\Microsoft\Windows\Temporary Internet Files\Content.IE5\UHKIV0L0\MC900078743[1].wmf">
            <a:hlinkClick r:id="rId2" action="ppaction://hlinksldjump"/>
          </p:cNvPr>
          <p:cNvPicPr>
            <a:picLocks noChangeAspect="1" noChangeArrowheads="1"/>
          </p:cNvPicPr>
          <p:nvPr/>
        </p:nvPicPr>
        <p:blipFill>
          <a:blip r:embed="rId3" cstate="print"/>
          <a:srcRect/>
          <a:stretch>
            <a:fillRect/>
          </a:stretch>
        </p:blipFill>
        <p:spPr bwMode="auto">
          <a:xfrm>
            <a:off x="7452320" y="5301208"/>
            <a:ext cx="731033" cy="995407"/>
          </a:xfrm>
          <a:prstGeom prst="rect">
            <a:avLst/>
          </a:prstGeom>
          <a:noFill/>
        </p:spPr>
      </p:pic>
    </p:spTree>
  </p:cSld>
  <p:clrMapOvr>
    <a:masterClrMapping/>
  </p:clrMapOvr>
  <p:transition spd="med">
    <p:randomBar dir="vert"/>
  </p:transition>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smtClean="0"/>
              <a:t>Stromy – </a:t>
            </a:r>
            <a:r>
              <a:rPr lang="cs-CZ" sz="4400" b="1" dirty="0" smtClean="0"/>
              <a:t>5 000</a:t>
            </a:r>
            <a:endParaRPr lang="cs-CZ" dirty="0"/>
          </a:p>
        </p:txBody>
      </p:sp>
      <p:sp>
        <p:nvSpPr>
          <p:cNvPr id="3" name="Zástupný symbol pro obsah 2"/>
          <p:cNvSpPr>
            <a:spLocks noGrp="1"/>
          </p:cNvSpPr>
          <p:nvPr>
            <p:ph idx="1"/>
          </p:nvPr>
        </p:nvSpPr>
        <p:spPr/>
        <p:txBody>
          <a:bodyPr/>
          <a:lstStyle/>
          <a:p>
            <a:pPr algn="ctr">
              <a:buNone/>
            </a:pPr>
            <a:r>
              <a:rPr lang="cs-CZ" sz="4000" dirty="0" smtClean="0"/>
              <a:t>Který jsem strom?</a:t>
            </a:r>
          </a:p>
          <a:p>
            <a:pPr algn="ctr">
              <a:buNone/>
            </a:pPr>
            <a:r>
              <a:rPr lang="cs-CZ" sz="4000" dirty="0" smtClean="0"/>
              <a:t>Pokud se sejde celá naše rodina,</a:t>
            </a:r>
          </a:p>
          <a:p>
            <a:pPr algn="ctr">
              <a:buNone/>
            </a:pPr>
            <a:r>
              <a:rPr lang="cs-CZ" sz="4000" dirty="0" smtClean="0"/>
              <a:t>říkáme, že se sešla „doubrava“.</a:t>
            </a:r>
          </a:p>
          <a:p>
            <a:pPr algn="ctr">
              <a:buNone/>
            </a:pPr>
            <a:r>
              <a:rPr lang="cs-CZ" sz="4000" dirty="0" smtClean="0"/>
              <a:t>Stačí se trochu podrbat a hned je</a:t>
            </a:r>
          </a:p>
          <a:p>
            <a:pPr algn="ctr">
              <a:buNone/>
            </a:pPr>
            <a:r>
              <a:rPr lang="cs-CZ" sz="4000" dirty="0" smtClean="0"/>
              <a:t>pod námi spoustu žaludů. </a:t>
            </a:r>
          </a:p>
        </p:txBody>
      </p:sp>
      <p:pic>
        <p:nvPicPr>
          <p:cNvPr id="4" name="Picture 2" descr="C:\Users\raduška\AppData\Local\Microsoft\Windows\Temporary Internet Files\Content.IE5\UHKIV0L0\MC900078743[1].wmf">
            <a:hlinkClick r:id="rId2" action="ppaction://hlinksldjump"/>
          </p:cNvPr>
          <p:cNvPicPr>
            <a:picLocks noChangeAspect="1" noChangeArrowheads="1"/>
          </p:cNvPicPr>
          <p:nvPr/>
        </p:nvPicPr>
        <p:blipFill>
          <a:blip r:embed="rId3" cstate="print"/>
          <a:srcRect/>
          <a:stretch>
            <a:fillRect/>
          </a:stretch>
        </p:blipFill>
        <p:spPr bwMode="auto">
          <a:xfrm>
            <a:off x="7668344" y="4941168"/>
            <a:ext cx="731033" cy="995407"/>
          </a:xfrm>
          <a:prstGeom prst="rect">
            <a:avLst/>
          </a:prstGeom>
          <a:noFill/>
        </p:spPr>
      </p:pic>
    </p:spTree>
  </p:cSld>
  <p:clrMapOvr>
    <a:masterClrMapping/>
  </p:clrMapOvr>
  <p:transition spd="med">
    <p:randomBar dir="vert"/>
  </p:transition>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smtClean="0"/>
              <a:t>Skrývačky - houby – </a:t>
            </a:r>
            <a:r>
              <a:rPr lang="cs-CZ" sz="4400" b="1" dirty="0" smtClean="0"/>
              <a:t>1 000</a:t>
            </a:r>
            <a:endParaRPr lang="cs-CZ" b="1" dirty="0"/>
          </a:p>
        </p:txBody>
      </p:sp>
      <p:sp>
        <p:nvSpPr>
          <p:cNvPr id="3" name="Zástupný symbol pro obsah 2"/>
          <p:cNvSpPr>
            <a:spLocks noGrp="1"/>
          </p:cNvSpPr>
          <p:nvPr>
            <p:ph idx="1"/>
          </p:nvPr>
        </p:nvSpPr>
        <p:spPr/>
        <p:txBody>
          <a:bodyPr/>
          <a:lstStyle/>
          <a:p>
            <a:endParaRPr lang="cs-CZ" dirty="0" smtClean="0"/>
          </a:p>
          <a:p>
            <a:pPr algn="ctr">
              <a:buNone/>
            </a:pPr>
            <a:endParaRPr lang="cs-CZ" sz="4400" dirty="0" smtClean="0"/>
          </a:p>
          <a:p>
            <a:pPr algn="ctr">
              <a:buNone/>
            </a:pPr>
            <a:r>
              <a:rPr lang="cs-CZ" sz="4400" dirty="0" smtClean="0"/>
              <a:t>Dávej pod sebe dlaně, jedině tak se udržíš.</a:t>
            </a:r>
          </a:p>
        </p:txBody>
      </p:sp>
      <p:pic>
        <p:nvPicPr>
          <p:cNvPr id="4" name="Picture 2" descr="C:\Users\raduška\AppData\Local\Microsoft\Windows\Temporary Internet Files\Content.IE5\UHKIV0L0\MC900078743[1].wmf">
            <a:hlinkClick r:id="rId2" action="ppaction://hlinksldjump"/>
          </p:cNvPr>
          <p:cNvPicPr>
            <a:picLocks noChangeAspect="1" noChangeArrowheads="1"/>
          </p:cNvPicPr>
          <p:nvPr/>
        </p:nvPicPr>
        <p:blipFill>
          <a:blip r:embed="rId3" cstate="print"/>
          <a:srcRect/>
          <a:stretch>
            <a:fillRect/>
          </a:stretch>
        </p:blipFill>
        <p:spPr bwMode="auto">
          <a:xfrm>
            <a:off x="7668344" y="4725144"/>
            <a:ext cx="731033" cy="995407"/>
          </a:xfrm>
          <a:prstGeom prst="rect">
            <a:avLst/>
          </a:prstGeom>
          <a:noFill/>
        </p:spPr>
      </p:pic>
    </p:spTree>
  </p:cSld>
  <p:clrMapOvr>
    <a:masterClrMapping/>
  </p:clrMapOvr>
  <p:transition spd="med">
    <p:randomBar dir="vert"/>
  </p:transition>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smtClean="0"/>
              <a:t>Skrývačky – houby – </a:t>
            </a:r>
            <a:r>
              <a:rPr lang="cs-CZ" sz="4400" b="1" dirty="0" smtClean="0"/>
              <a:t>2 000</a:t>
            </a:r>
            <a:endParaRPr lang="cs-CZ" dirty="0"/>
          </a:p>
        </p:txBody>
      </p:sp>
      <p:sp>
        <p:nvSpPr>
          <p:cNvPr id="3" name="Zástupný symbol pro obsah 2"/>
          <p:cNvSpPr>
            <a:spLocks noGrp="1"/>
          </p:cNvSpPr>
          <p:nvPr>
            <p:ph idx="1"/>
          </p:nvPr>
        </p:nvSpPr>
        <p:spPr/>
        <p:txBody>
          <a:bodyPr/>
          <a:lstStyle/>
          <a:p>
            <a:pPr algn="ctr">
              <a:buNone/>
            </a:pPr>
            <a:endParaRPr lang="cs-CZ" dirty="0" smtClean="0"/>
          </a:p>
          <a:p>
            <a:pPr algn="ctr">
              <a:buNone/>
            </a:pPr>
            <a:endParaRPr lang="cs-CZ" sz="4400" dirty="0" smtClean="0">
              <a:solidFill>
                <a:schemeClr val="tx1"/>
              </a:solidFill>
            </a:endParaRPr>
          </a:p>
          <a:p>
            <a:pPr algn="ctr">
              <a:buNone/>
            </a:pPr>
            <a:r>
              <a:rPr lang="cs-CZ" sz="4400" dirty="0" smtClean="0">
                <a:solidFill>
                  <a:schemeClr val="tx1"/>
                </a:solidFill>
              </a:rPr>
              <a:t>Tvarohový koláč máte jako zákusek.</a:t>
            </a:r>
          </a:p>
        </p:txBody>
      </p:sp>
      <p:pic>
        <p:nvPicPr>
          <p:cNvPr id="4" name="Picture 2" descr="C:\Users\raduška\AppData\Local\Microsoft\Windows\Temporary Internet Files\Content.IE5\UHKIV0L0\MC900078743[1].wmf">
            <a:hlinkClick r:id="rId2" action="ppaction://hlinksldjump"/>
          </p:cNvPr>
          <p:cNvPicPr>
            <a:picLocks noChangeAspect="1" noChangeArrowheads="1"/>
          </p:cNvPicPr>
          <p:nvPr/>
        </p:nvPicPr>
        <p:blipFill>
          <a:blip r:embed="rId3" cstate="print"/>
          <a:srcRect/>
          <a:stretch>
            <a:fillRect/>
          </a:stretch>
        </p:blipFill>
        <p:spPr bwMode="auto">
          <a:xfrm>
            <a:off x="7668344" y="4725144"/>
            <a:ext cx="731033" cy="995407"/>
          </a:xfrm>
          <a:prstGeom prst="rect">
            <a:avLst/>
          </a:prstGeom>
          <a:noFill/>
        </p:spPr>
      </p:pic>
    </p:spTree>
  </p:cSld>
  <p:clrMapOvr>
    <a:masterClrMapping/>
  </p:clrMapOvr>
  <p:transition spd="med">
    <p:randomBar dir="vert"/>
  </p:transition>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smtClean="0"/>
              <a:t>Skrývačky – houby – </a:t>
            </a:r>
            <a:r>
              <a:rPr lang="cs-CZ" sz="4400" b="1" dirty="0" smtClean="0"/>
              <a:t>3 000</a:t>
            </a:r>
            <a:endParaRPr lang="cs-CZ" dirty="0"/>
          </a:p>
        </p:txBody>
      </p:sp>
      <p:sp>
        <p:nvSpPr>
          <p:cNvPr id="3" name="Zástupný symbol pro obsah 2"/>
          <p:cNvSpPr>
            <a:spLocks noGrp="1"/>
          </p:cNvSpPr>
          <p:nvPr>
            <p:ph idx="1"/>
          </p:nvPr>
        </p:nvSpPr>
        <p:spPr/>
        <p:txBody>
          <a:bodyPr/>
          <a:lstStyle/>
          <a:p>
            <a:pPr>
              <a:buNone/>
            </a:pPr>
            <a:endParaRPr lang="cs-CZ" dirty="0" smtClean="0"/>
          </a:p>
          <a:p>
            <a:pPr algn="ctr">
              <a:buNone/>
            </a:pPr>
            <a:endParaRPr lang="cs-CZ" sz="4400" dirty="0" smtClean="0"/>
          </a:p>
          <a:p>
            <a:pPr algn="ctr">
              <a:buNone/>
            </a:pPr>
            <a:r>
              <a:rPr lang="cs-CZ" sz="4400" dirty="0" smtClean="0"/>
              <a:t>Na tomto hřišti je příliš kamenů.</a:t>
            </a:r>
          </a:p>
        </p:txBody>
      </p:sp>
      <p:pic>
        <p:nvPicPr>
          <p:cNvPr id="4" name="Picture 2" descr="C:\Users\raduška\AppData\Local\Microsoft\Windows\Temporary Internet Files\Content.IE5\UHKIV0L0\MC900078743[1].wmf">
            <a:hlinkClick r:id="rId2" action="ppaction://hlinksldjump"/>
          </p:cNvPr>
          <p:cNvPicPr>
            <a:picLocks noChangeAspect="1" noChangeArrowheads="1"/>
          </p:cNvPicPr>
          <p:nvPr/>
        </p:nvPicPr>
        <p:blipFill>
          <a:blip r:embed="rId3" cstate="print"/>
          <a:srcRect/>
          <a:stretch>
            <a:fillRect/>
          </a:stretch>
        </p:blipFill>
        <p:spPr bwMode="auto">
          <a:xfrm>
            <a:off x="7668344" y="4725144"/>
            <a:ext cx="731033" cy="995407"/>
          </a:xfrm>
          <a:prstGeom prst="rect">
            <a:avLst/>
          </a:prstGeom>
          <a:noFill/>
        </p:spPr>
      </p:pic>
    </p:spTree>
  </p:cSld>
  <p:clrMapOvr>
    <a:masterClrMapping/>
  </p:clrMapOvr>
  <p:transition spd="med">
    <p:randomBar dir="vert"/>
  </p:transition>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smtClean="0"/>
              <a:t>Skrývačky – houby – </a:t>
            </a:r>
            <a:r>
              <a:rPr lang="cs-CZ" sz="4400" b="1" dirty="0" smtClean="0"/>
              <a:t>4 000</a:t>
            </a:r>
            <a:endParaRPr lang="cs-CZ" dirty="0"/>
          </a:p>
        </p:txBody>
      </p:sp>
      <p:sp>
        <p:nvSpPr>
          <p:cNvPr id="3" name="Zástupný symbol pro obsah 2"/>
          <p:cNvSpPr>
            <a:spLocks noGrp="1"/>
          </p:cNvSpPr>
          <p:nvPr>
            <p:ph idx="1"/>
          </p:nvPr>
        </p:nvSpPr>
        <p:spPr/>
        <p:txBody>
          <a:bodyPr/>
          <a:lstStyle/>
          <a:p>
            <a:endParaRPr lang="cs-CZ" dirty="0" smtClean="0"/>
          </a:p>
          <a:p>
            <a:pPr>
              <a:buNone/>
            </a:pPr>
            <a:endParaRPr lang="cs-CZ" dirty="0" smtClean="0"/>
          </a:p>
          <a:p>
            <a:pPr algn="ctr">
              <a:buNone/>
            </a:pPr>
            <a:r>
              <a:rPr lang="cs-CZ" sz="4400" dirty="0" smtClean="0"/>
              <a:t>Václav </a:t>
            </a:r>
            <a:r>
              <a:rPr lang="cs-CZ" sz="4400" dirty="0" err="1" smtClean="0"/>
              <a:t>Kalista</a:t>
            </a:r>
            <a:r>
              <a:rPr lang="cs-CZ" sz="4400" dirty="0" smtClean="0"/>
              <a:t> je můj strýček z</a:t>
            </a:r>
          </a:p>
          <a:p>
            <a:pPr algn="ctr">
              <a:buNone/>
            </a:pPr>
            <a:r>
              <a:rPr lang="cs-CZ" sz="4400" dirty="0" smtClean="0"/>
              <a:t>Prahy.</a:t>
            </a:r>
          </a:p>
        </p:txBody>
      </p:sp>
      <p:pic>
        <p:nvPicPr>
          <p:cNvPr id="4" name="Picture 2" descr="C:\Users\raduška\AppData\Local\Microsoft\Windows\Temporary Internet Files\Content.IE5\UHKIV0L0\MC900078743[1].wmf">
            <a:hlinkClick r:id="rId2" action="ppaction://hlinksldjump"/>
          </p:cNvPr>
          <p:cNvPicPr>
            <a:picLocks noChangeAspect="1" noChangeArrowheads="1"/>
          </p:cNvPicPr>
          <p:nvPr/>
        </p:nvPicPr>
        <p:blipFill>
          <a:blip r:embed="rId3" cstate="print"/>
          <a:srcRect/>
          <a:stretch>
            <a:fillRect/>
          </a:stretch>
        </p:blipFill>
        <p:spPr bwMode="auto">
          <a:xfrm>
            <a:off x="7668344" y="4725144"/>
            <a:ext cx="731033" cy="995407"/>
          </a:xfrm>
          <a:prstGeom prst="rect">
            <a:avLst/>
          </a:prstGeom>
          <a:noFill/>
        </p:spPr>
      </p:pic>
    </p:spTree>
  </p:cSld>
  <p:clrMapOvr>
    <a:masterClrMapping/>
  </p:clrMapOvr>
  <p:transition spd="med">
    <p:randomBar dir="vert"/>
  </p:transition>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smtClean="0"/>
              <a:t>Skrývačky – houby – </a:t>
            </a:r>
            <a:r>
              <a:rPr lang="cs-CZ" sz="4400" b="1" dirty="0" smtClean="0"/>
              <a:t>5 000</a:t>
            </a:r>
            <a:endParaRPr lang="cs-CZ" dirty="0"/>
          </a:p>
        </p:txBody>
      </p:sp>
      <p:sp>
        <p:nvSpPr>
          <p:cNvPr id="3" name="Zástupný symbol pro obsah 2"/>
          <p:cNvSpPr>
            <a:spLocks noGrp="1"/>
          </p:cNvSpPr>
          <p:nvPr>
            <p:ph idx="1"/>
          </p:nvPr>
        </p:nvSpPr>
        <p:spPr/>
        <p:txBody>
          <a:bodyPr/>
          <a:lstStyle/>
          <a:p>
            <a:pPr>
              <a:buNone/>
            </a:pPr>
            <a:endParaRPr lang="cs-CZ" dirty="0" smtClean="0"/>
          </a:p>
          <a:p>
            <a:pPr>
              <a:buNone/>
            </a:pPr>
            <a:endParaRPr lang="cs-CZ" dirty="0" smtClean="0"/>
          </a:p>
          <a:p>
            <a:pPr algn="ctr">
              <a:buNone/>
            </a:pPr>
            <a:r>
              <a:rPr lang="cs-CZ" sz="4400" dirty="0" smtClean="0"/>
              <a:t>Vyletěl </a:t>
            </a:r>
            <a:r>
              <a:rPr lang="cs-CZ" sz="4400" dirty="0" smtClean="0">
                <a:solidFill>
                  <a:schemeClr val="tx1"/>
                </a:solidFill>
              </a:rPr>
              <a:t>holub, Inka </a:t>
            </a:r>
            <a:r>
              <a:rPr lang="cs-CZ" sz="4400" dirty="0" smtClean="0"/>
              <a:t>se dívala, kam zamířil.</a:t>
            </a:r>
            <a:endParaRPr lang="cs-CZ" sz="4400" dirty="0"/>
          </a:p>
        </p:txBody>
      </p:sp>
      <p:pic>
        <p:nvPicPr>
          <p:cNvPr id="4" name="Picture 2" descr="C:\Users\raduška\AppData\Local\Microsoft\Windows\Temporary Internet Files\Content.IE5\UHKIV0L0\MC900078743[1].wmf">
            <a:hlinkClick r:id="rId2" action="ppaction://hlinksldjump"/>
          </p:cNvPr>
          <p:cNvPicPr>
            <a:picLocks noChangeAspect="1" noChangeArrowheads="1"/>
          </p:cNvPicPr>
          <p:nvPr/>
        </p:nvPicPr>
        <p:blipFill>
          <a:blip r:embed="rId3" cstate="print"/>
          <a:srcRect/>
          <a:stretch>
            <a:fillRect/>
          </a:stretch>
        </p:blipFill>
        <p:spPr bwMode="auto">
          <a:xfrm>
            <a:off x="7668344" y="4725144"/>
            <a:ext cx="731033" cy="995407"/>
          </a:xfrm>
          <a:prstGeom prst="rect">
            <a:avLst/>
          </a:prstGeom>
          <a:noFill/>
        </p:spPr>
      </p:pic>
    </p:spTree>
  </p:cSld>
  <p:clrMapOvr>
    <a:masterClrMapping/>
  </p:clrMapOvr>
  <p:transition spd="med">
    <p:randomBar dir="vert"/>
  </p:transition>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smtClean="0"/>
              <a:t>Vše o lese – </a:t>
            </a:r>
            <a:r>
              <a:rPr lang="cs-CZ" sz="4400" b="1" dirty="0" smtClean="0"/>
              <a:t>1 000</a:t>
            </a:r>
            <a:r>
              <a:rPr lang="cs-CZ" b="1" dirty="0" smtClean="0"/>
              <a:t> - odpověď</a:t>
            </a:r>
            <a:endParaRPr lang="cs-CZ" b="1" dirty="0"/>
          </a:p>
        </p:txBody>
      </p:sp>
      <p:sp>
        <p:nvSpPr>
          <p:cNvPr id="3" name="Zástupný symbol pro obsah 2"/>
          <p:cNvSpPr>
            <a:spLocks noGrp="1"/>
          </p:cNvSpPr>
          <p:nvPr>
            <p:ph idx="1"/>
          </p:nvPr>
        </p:nvSpPr>
        <p:spPr/>
        <p:txBody>
          <a:bodyPr/>
          <a:lstStyle/>
          <a:p>
            <a:pPr algn="ctr">
              <a:buNone/>
            </a:pPr>
            <a:endParaRPr lang="cs-CZ" dirty="0" smtClean="0"/>
          </a:p>
          <a:p>
            <a:pPr algn="ctr">
              <a:buNone/>
            </a:pPr>
            <a:endParaRPr lang="cs-CZ" dirty="0" smtClean="0"/>
          </a:p>
          <a:p>
            <a:pPr algn="ctr">
              <a:buNone/>
            </a:pPr>
            <a:r>
              <a:rPr lang="cs-CZ" sz="4400" dirty="0" smtClean="0">
                <a:solidFill>
                  <a:srgbClr val="FF0000"/>
                </a:solidFill>
              </a:rPr>
              <a:t>turistické značení cest</a:t>
            </a:r>
            <a:endParaRPr lang="cs-CZ" sz="4400" dirty="0">
              <a:solidFill>
                <a:srgbClr val="FF0000"/>
              </a:solidFill>
            </a:endParaRPr>
          </a:p>
        </p:txBody>
      </p:sp>
      <p:pic>
        <p:nvPicPr>
          <p:cNvPr id="2050" name="Picture 2" descr="C:\Users\raduška\AppData\Local\Microsoft\Windows\Temporary Internet Files\Content.IE5\68247SCT\MC900383550[1].wmf">
            <a:hlinkClick r:id="rId2" action="ppaction://hlinksldjump"/>
          </p:cNvPr>
          <p:cNvPicPr>
            <a:picLocks noChangeAspect="1" noChangeArrowheads="1"/>
          </p:cNvPicPr>
          <p:nvPr/>
        </p:nvPicPr>
        <p:blipFill>
          <a:blip r:embed="rId3" cstate="print"/>
          <a:srcRect/>
          <a:stretch>
            <a:fillRect/>
          </a:stretch>
        </p:blipFill>
        <p:spPr bwMode="auto">
          <a:xfrm>
            <a:off x="7884368" y="4005064"/>
            <a:ext cx="728637" cy="1604534"/>
          </a:xfrm>
          <a:prstGeom prst="rect">
            <a:avLst/>
          </a:prstGeom>
          <a:noFill/>
        </p:spPr>
      </p:pic>
    </p:spTree>
  </p:cSld>
  <p:clrMapOvr>
    <a:masterClrMapping/>
  </p:clrMapOvr>
  <p:transition spd="med">
    <p:randomBar dir="vert"/>
  </p:transition>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smtClean="0"/>
              <a:t>Vše o lese – </a:t>
            </a:r>
            <a:r>
              <a:rPr lang="cs-CZ" sz="4400" b="1" dirty="0" smtClean="0"/>
              <a:t>2 000</a:t>
            </a:r>
            <a:r>
              <a:rPr lang="cs-CZ" b="1" dirty="0" smtClean="0"/>
              <a:t> - odpověď</a:t>
            </a:r>
            <a:endParaRPr lang="cs-CZ" b="1" dirty="0"/>
          </a:p>
        </p:txBody>
      </p:sp>
      <p:sp>
        <p:nvSpPr>
          <p:cNvPr id="3" name="Zástupný symbol pro obsah 2"/>
          <p:cNvSpPr>
            <a:spLocks noGrp="1"/>
          </p:cNvSpPr>
          <p:nvPr>
            <p:ph idx="1"/>
          </p:nvPr>
        </p:nvSpPr>
        <p:spPr/>
        <p:txBody>
          <a:bodyPr/>
          <a:lstStyle/>
          <a:p>
            <a:pPr algn="ctr">
              <a:buNone/>
            </a:pPr>
            <a:r>
              <a:rPr lang="cs-CZ" sz="4400" dirty="0" smtClean="0">
                <a:solidFill>
                  <a:srgbClr val="FF0000"/>
                </a:solidFill>
              </a:rPr>
              <a:t>křičí v lese, pohazují odpadky, lámou větve, vytrhávají rostliny, ukopávají houby, chodí mimo vyznačené cesty, zakládají oheň </a:t>
            </a:r>
          </a:p>
          <a:p>
            <a:endParaRPr lang="cs-CZ" dirty="0"/>
          </a:p>
        </p:txBody>
      </p:sp>
      <p:pic>
        <p:nvPicPr>
          <p:cNvPr id="4" name="Picture 2" descr="C:\Users\raduška\AppData\Local\Microsoft\Windows\Temporary Internet Files\Content.IE5\68247SCT\MC900383550[1].wmf">
            <a:hlinkClick r:id="rId2" action="ppaction://hlinksldjump"/>
          </p:cNvPr>
          <p:cNvPicPr>
            <a:picLocks noChangeAspect="1" noChangeArrowheads="1"/>
          </p:cNvPicPr>
          <p:nvPr/>
        </p:nvPicPr>
        <p:blipFill>
          <a:blip r:embed="rId3" cstate="print"/>
          <a:srcRect/>
          <a:stretch>
            <a:fillRect/>
          </a:stretch>
        </p:blipFill>
        <p:spPr bwMode="auto">
          <a:xfrm>
            <a:off x="7668344" y="4293096"/>
            <a:ext cx="728637" cy="1604534"/>
          </a:xfrm>
          <a:prstGeom prst="rect">
            <a:avLst/>
          </a:prstGeom>
          <a:noFill/>
        </p:spPr>
      </p:pic>
    </p:spTree>
  </p:cSld>
  <p:clrMapOvr>
    <a:masterClrMapping/>
  </p:clrMapOvr>
  <p:transition spd="med">
    <p:randomBar dir="vert"/>
  </p:transition>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smtClean="0"/>
              <a:t>Vše o lese – </a:t>
            </a:r>
            <a:r>
              <a:rPr lang="cs-CZ" sz="4400" b="1" dirty="0" smtClean="0"/>
              <a:t>3 000</a:t>
            </a:r>
            <a:r>
              <a:rPr lang="cs-CZ" b="1" dirty="0" smtClean="0"/>
              <a:t> - odpověď</a:t>
            </a:r>
            <a:endParaRPr lang="cs-CZ" dirty="0"/>
          </a:p>
        </p:txBody>
      </p:sp>
      <p:sp>
        <p:nvSpPr>
          <p:cNvPr id="3" name="Zástupný symbol pro obsah 2"/>
          <p:cNvSpPr>
            <a:spLocks noGrp="1"/>
          </p:cNvSpPr>
          <p:nvPr>
            <p:ph idx="1"/>
          </p:nvPr>
        </p:nvSpPr>
        <p:spPr/>
        <p:txBody>
          <a:bodyPr/>
          <a:lstStyle/>
          <a:p>
            <a:endParaRPr lang="cs-CZ" dirty="0" smtClean="0"/>
          </a:p>
          <a:p>
            <a:endParaRPr lang="cs-CZ" dirty="0" smtClean="0"/>
          </a:p>
          <a:p>
            <a:pPr algn="ctr">
              <a:buNone/>
            </a:pPr>
            <a:r>
              <a:rPr lang="cs-CZ" sz="4000" dirty="0" smtClean="0">
                <a:solidFill>
                  <a:srgbClr val="FF0000"/>
                </a:solidFill>
              </a:rPr>
              <a:t>  Zvířátkům můžeme nosit do krmelce suché pečivo, ovoce, seno, kaštany.</a:t>
            </a:r>
            <a:endParaRPr lang="cs-CZ" sz="4000" dirty="0">
              <a:solidFill>
                <a:srgbClr val="FF0000"/>
              </a:solidFill>
            </a:endParaRPr>
          </a:p>
        </p:txBody>
      </p:sp>
      <p:pic>
        <p:nvPicPr>
          <p:cNvPr id="5" name="Picture 2" descr="C:\Users\raduška\AppData\Local\Microsoft\Windows\Temporary Internet Files\Content.IE5\68247SCT\MC900383550[1].wmf">
            <a:hlinkClick r:id="rId2" action="ppaction://hlinksldjump"/>
          </p:cNvPr>
          <p:cNvPicPr>
            <a:picLocks noChangeAspect="1" noChangeArrowheads="1"/>
          </p:cNvPicPr>
          <p:nvPr/>
        </p:nvPicPr>
        <p:blipFill>
          <a:blip r:embed="rId3" cstate="print"/>
          <a:srcRect/>
          <a:stretch>
            <a:fillRect/>
          </a:stretch>
        </p:blipFill>
        <p:spPr bwMode="auto">
          <a:xfrm>
            <a:off x="7668344" y="4221088"/>
            <a:ext cx="728637" cy="1604534"/>
          </a:xfrm>
          <a:prstGeom prst="rect">
            <a:avLst/>
          </a:prstGeom>
          <a:noFill/>
        </p:spPr>
      </p:pic>
    </p:spTree>
  </p:cSld>
  <p:clrMapOvr>
    <a:masterClrMapping/>
  </p:clrMapOvr>
  <p:transition spd="med">
    <p:randomBar dir="vert"/>
  </p:transition>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smtClean="0"/>
              <a:t>Vše o lese – </a:t>
            </a:r>
            <a:r>
              <a:rPr lang="cs-CZ" sz="4400" b="1" dirty="0" smtClean="0"/>
              <a:t>4 000</a:t>
            </a:r>
            <a:r>
              <a:rPr lang="cs-CZ" b="1" dirty="0" smtClean="0"/>
              <a:t> - odpověď</a:t>
            </a:r>
            <a:endParaRPr lang="cs-CZ" dirty="0"/>
          </a:p>
        </p:txBody>
      </p:sp>
      <p:sp>
        <p:nvSpPr>
          <p:cNvPr id="3" name="Zástupný symbol pro obsah 2"/>
          <p:cNvSpPr>
            <a:spLocks noGrp="1"/>
          </p:cNvSpPr>
          <p:nvPr>
            <p:ph idx="1"/>
          </p:nvPr>
        </p:nvSpPr>
        <p:spPr/>
        <p:txBody>
          <a:bodyPr/>
          <a:lstStyle/>
          <a:p>
            <a:pPr>
              <a:buNone/>
            </a:pPr>
            <a:endParaRPr lang="cs-CZ" dirty="0" smtClean="0">
              <a:solidFill>
                <a:srgbClr val="FF0000"/>
              </a:solidFill>
            </a:endParaRPr>
          </a:p>
          <a:p>
            <a:pPr algn="ctr">
              <a:buNone/>
            </a:pPr>
            <a:r>
              <a:rPr lang="cs-CZ" dirty="0" smtClean="0">
                <a:solidFill>
                  <a:srgbClr val="FF0000"/>
                </a:solidFill>
              </a:rPr>
              <a:t>   </a:t>
            </a:r>
            <a:r>
              <a:rPr lang="cs-CZ" sz="4000" dirty="0" smtClean="0">
                <a:solidFill>
                  <a:srgbClr val="FF0000"/>
                </a:solidFill>
              </a:rPr>
              <a:t>nastražená pytlácká oka, zvěř, skrytý kořen stromu nebo kámen, pokud se brzy setmí, můžeme zabloudit, jedovaté houby</a:t>
            </a:r>
          </a:p>
        </p:txBody>
      </p:sp>
      <p:pic>
        <p:nvPicPr>
          <p:cNvPr id="4" name="Picture 2" descr="C:\Users\raduška\AppData\Local\Microsoft\Windows\Temporary Internet Files\Content.IE5\68247SCT\MC900383550[1].wmf">
            <a:hlinkClick r:id="rId2" action="ppaction://hlinksldjump"/>
          </p:cNvPr>
          <p:cNvPicPr>
            <a:picLocks noChangeAspect="1" noChangeArrowheads="1"/>
          </p:cNvPicPr>
          <p:nvPr/>
        </p:nvPicPr>
        <p:blipFill>
          <a:blip r:embed="rId3" cstate="print"/>
          <a:srcRect/>
          <a:stretch>
            <a:fillRect/>
          </a:stretch>
        </p:blipFill>
        <p:spPr bwMode="auto">
          <a:xfrm>
            <a:off x="7884368" y="4005064"/>
            <a:ext cx="728637" cy="1604534"/>
          </a:xfrm>
          <a:prstGeom prst="rect">
            <a:avLst/>
          </a:prstGeom>
          <a:noFill/>
        </p:spPr>
      </p:pic>
    </p:spTree>
  </p:cSld>
  <p:clrMapOvr>
    <a:masterClrMapping/>
  </p:clrMapOvr>
  <p:transition spd="med">
    <p:randomBar dir="vert"/>
  </p:transition>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smtClean="0"/>
              <a:t>Vše o lese – </a:t>
            </a:r>
            <a:r>
              <a:rPr lang="cs-CZ" sz="4400" b="1" dirty="0" smtClean="0"/>
              <a:t>5 000</a:t>
            </a:r>
            <a:r>
              <a:rPr lang="cs-CZ" b="1" dirty="0" smtClean="0"/>
              <a:t> - odpověď</a:t>
            </a:r>
            <a:endParaRPr lang="cs-CZ" dirty="0"/>
          </a:p>
        </p:txBody>
      </p:sp>
      <p:sp>
        <p:nvSpPr>
          <p:cNvPr id="3" name="Zástupný symbol pro obsah 2"/>
          <p:cNvSpPr>
            <a:spLocks noGrp="1"/>
          </p:cNvSpPr>
          <p:nvPr>
            <p:ph idx="1"/>
          </p:nvPr>
        </p:nvSpPr>
        <p:spPr/>
        <p:txBody>
          <a:bodyPr/>
          <a:lstStyle/>
          <a:p>
            <a:pPr algn="ctr">
              <a:buNone/>
            </a:pPr>
            <a:r>
              <a:rPr lang="cs-CZ" dirty="0" smtClean="0">
                <a:solidFill>
                  <a:srgbClr val="FF0000"/>
                </a:solidFill>
              </a:rPr>
              <a:t>   na stromech na severní straně jsou kratší větve, jižní strana mravenišť je pozvolnější a severní strmější, lišejníky na kmenech stromů rostou více na severní straně, letokruhy na pařezech stromů jsou na jižní straně širší než na straně severní</a:t>
            </a:r>
            <a:endParaRPr lang="cs-CZ" sz="4400" dirty="0" smtClean="0">
              <a:solidFill>
                <a:srgbClr val="FF0000"/>
              </a:solidFill>
            </a:endParaRPr>
          </a:p>
          <a:p>
            <a:pPr>
              <a:buNone/>
            </a:pPr>
            <a:endParaRPr lang="cs-CZ" dirty="0"/>
          </a:p>
        </p:txBody>
      </p:sp>
      <p:pic>
        <p:nvPicPr>
          <p:cNvPr id="4" name="Picture 2" descr="C:\Users\raduška\AppData\Local\Microsoft\Windows\Temporary Internet Files\Content.IE5\68247SCT\MC900383550[1].wmf">
            <a:hlinkClick r:id="rId2" action="ppaction://hlinksldjump"/>
          </p:cNvPr>
          <p:cNvPicPr>
            <a:picLocks noChangeAspect="1" noChangeArrowheads="1"/>
          </p:cNvPicPr>
          <p:nvPr/>
        </p:nvPicPr>
        <p:blipFill>
          <a:blip r:embed="rId3" cstate="print"/>
          <a:srcRect/>
          <a:stretch>
            <a:fillRect/>
          </a:stretch>
        </p:blipFill>
        <p:spPr bwMode="auto">
          <a:xfrm>
            <a:off x="7524328" y="4653136"/>
            <a:ext cx="728637" cy="1604534"/>
          </a:xfrm>
          <a:prstGeom prst="rect">
            <a:avLst/>
          </a:prstGeom>
          <a:noFill/>
        </p:spPr>
      </p:pic>
    </p:spTree>
  </p:cSld>
  <p:clrMapOvr>
    <a:masterClrMapping/>
  </p:clrMapOvr>
  <p:transition spd="med">
    <p:randomBar dir="vert"/>
  </p:transition>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b="1" dirty="0" smtClean="0"/>
              <a:t>Živočichové – </a:t>
            </a:r>
            <a:r>
              <a:rPr lang="cs-CZ" sz="4400" b="1" dirty="0" smtClean="0"/>
              <a:t>1 000 </a:t>
            </a:r>
            <a:r>
              <a:rPr lang="cs-CZ" b="1" dirty="0" smtClean="0"/>
              <a:t>- odpověď</a:t>
            </a:r>
            <a:endParaRPr lang="cs-CZ" b="1" dirty="0"/>
          </a:p>
        </p:txBody>
      </p:sp>
      <p:sp>
        <p:nvSpPr>
          <p:cNvPr id="3" name="Zástupný symbol pro obsah 2"/>
          <p:cNvSpPr>
            <a:spLocks noGrp="1"/>
          </p:cNvSpPr>
          <p:nvPr>
            <p:ph idx="1"/>
          </p:nvPr>
        </p:nvSpPr>
        <p:spPr/>
        <p:txBody>
          <a:bodyPr/>
          <a:lstStyle/>
          <a:p>
            <a:pPr>
              <a:buNone/>
            </a:pPr>
            <a:endParaRPr lang="cs-CZ" dirty="0" smtClean="0">
              <a:solidFill>
                <a:srgbClr val="FF0000"/>
              </a:solidFill>
            </a:endParaRPr>
          </a:p>
          <a:p>
            <a:pPr>
              <a:buNone/>
            </a:pPr>
            <a:endParaRPr lang="cs-CZ" dirty="0" smtClean="0">
              <a:solidFill>
                <a:srgbClr val="FF0000"/>
              </a:solidFill>
            </a:endParaRPr>
          </a:p>
          <a:p>
            <a:pPr algn="ctr">
              <a:buNone/>
            </a:pPr>
            <a:r>
              <a:rPr lang="cs-CZ" sz="4000" dirty="0" smtClean="0">
                <a:solidFill>
                  <a:srgbClr val="FF0000"/>
                </a:solidFill>
              </a:rPr>
              <a:t>prase divoké</a:t>
            </a:r>
          </a:p>
          <a:p>
            <a:pPr algn="ctr">
              <a:buNone/>
            </a:pPr>
            <a:endParaRPr lang="cs-CZ" dirty="0" smtClean="0">
              <a:solidFill>
                <a:srgbClr val="FF0000"/>
              </a:solidFill>
            </a:endParaRPr>
          </a:p>
        </p:txBody>
      </p:sp>
      <p:pic>
        <p:nvPicPr>
          <p:cNvPr id="4" name="Picture 2" descr="C:\Users\raduška\AppData\Local\Microsoft\Windows\Temporary Internet Files\Content.IE5\68247SCT\MC900383550[1].wmf">
            <a:hlinkClick r:id="rId2" action="ppaction://hlinksldjump"/>
          </p:cNvPr>
          <p:cNvPicPr>
            <a:picLocks noChangeAspect="1" noChangeArrowheads="1"/>
          </p:cNvPicPr>
          <p:nvPr/>
        </p:nvPicPr>
        <p:blipFill>
          <a:blip r:embed="rId3" cstate="print"/>
          <a:srcRect/>
          <a:stretch>
            <a:fillRect/>
          </a:stretch>
        </p:blipFill>
        <p:spPr bwMode="auto">
          <a:xfrm>
            <a:off x="7884368" y="4005064"/>
            <a:ext cx="728637" cy="1604534"/>
          </a:xfrm>
          <a:prstGeom prst="rect">
            <a:avLst/>
          </a:prstGeom>
          <a:noFill/>
        </p:spPr>
      </p:pic>
      <p:pic>
        <p:nvPicPr>
          <p:cNvPr id="1026" name="Picture 2" descr="C:\Users\raduška\AppData\Local\Microsoft\Windows\Temporary Internet Files\Content.IE5\LCOZSZ88\MC900324482[1].wmf"/>
          <p:cNvPicPr>
            <a:picLocks noChangeAspect="1" noChangeArrowheads="1"/>
          </p:cNvPicPr>
          <p:nvPr/>
        </p:nvPicPr>
        <p:blipFill>
          <a:blip r:embed="rId4" cstate="print"/>
          <a:srcRect/>
          <a:stretch>
            <a:fillRect/>
          </a:stretch>
        </p:blipFill>
        <p:spPr bwMode="auto">
          <a:xfrm>
            <a:off x="4211960" y="3573016"/>
            <a:ext cx="1914754" cy="1289304"/>
          </a:xfrm>
          <a:prstGeom prst="rect">
            <a:avLst/>
          </a:prstGeom>
          <a:noFill/>
        </p:spPr>
      </p:pic>
    </p:spTree>
  </p:cSld>
  <p:clrMapOvr>
    <a:masterClrMapping/>
  </p:clrMapOvr>
  <p:transition spd="med">
    <p:randomBar dir="vert"/>
  </p:transition>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b="1" dirty="0" smtClean="0"/>
              <a:t>Živočichové – </a:t>
            </a:r>
            <a:r>
              <a:rPr lang="cs-CZ" sz="4400" b="1" dirty="0" smtClean="0"/>
              <a:t>2 000 </a:t>
            </a:r>
            <a:r>
              <a:rPr lang="cs-CZ" b="1" dirty="0" smtClean="0"/>
              <a:t>- odpověď</a:t>
            </a:r>
            <a:endParaRPr lang="cs-CZ" dirty="0"/>
          </a:p>
        </p:txBody>
      </p:sp>
      <p:sp>
        <p:nvSpPr>
          <p:cNvPr id="3" name="Zástupný symbol pro obsah 2"/>
          <p:cNvSpPr>
            <a:spLocks noGrp="1"/>
          </p:cNvSpPr>
          <p:nvPr>
            <p:ph idx="1"/>
          </p:nvPr>
        </p:nvSpPr>
        <p:spPr/>
        <p:txBody>
          <a:bodyPr/>
          <a:lstStyle/>
          <a:p>
            <a:pPr>
              <a:buNone/>
            </a:pPr>
            <a:endParaRPr lang="cs-CZ" dirty="0" smtClean="0">
              <a:solidFill>
                <a:srgbClr val="FF0000"/>
              </a:solidFill>
            </a:endParaRPr>
          </a:p>
          <a:p>
            <a:pPr>
              <a:buNone/>
            </a:pPr>
            <a:endParaRPr lang="cs-CZ" dirty="0" smtClean="0">
              <a:solidFill>
                <a:srgbClr val="FF0000"/>
              </a:solidFill>
            </a:endParaRPr>
          </a:p>
          <a:p>
            <a:pPr algn="ctr">
              <a:buNone/>
            </a:pPr>
            <a:r>
              <a:rPr lang="cs-CZ" sz="4000" dirty="0" smtClean="0">
                <a:solidFill>
                  <a:srgbClr val="FF0000"/>
                </a:solidFill>
              </a:rPr>
              <a:t>veverka obecná</a:t>
            </a:r>
            <a:endParaRPr lang="cs-CZ" sz="4000" dirty="0" smtClean="0"/>
          </a:p>
          <a:p>
            <a:pPr>
              <a:buNone/>
            </a:pPr>
            <a:endParaRPr lang="cs-CZ" dirty="0" smtClean="0"/>
          </a:p>
          <a:p>
            <a:pPr>
              <a:buNone/>
            </a:pPr>
            <a:endParaRPr lang="cs-CZ" dirty="0" smtClean="0"/>
          </a:p>
          <a:p>
            <a:pPr>
              <a:buNone/>
            </a:pPr>
            <a:endParaRPr lang="cs-CZ" dirty="0"/>
          </a:p>
        </p:txBody>
      </p:sp>
      <p:pic>
        <p:nvPicPr>
          <p:cNvPr id="4" name="Picture 2" descr="C:\Users\raduška\AppData\Local\Microsoft\Windows\Temporary Internet Files\Content.IE5\68247SCT\MC900383550[1].wmf">
            <a:hlinkClick r:id="rId2" action="ppaction://hlinksldjump"/>
          </p:cNvPr>
          <p:cNvPicPr>
            <a:picLocks noChangeAspect="1" noChangeArrowheads="1"/>
          </p:cNvPicPr>
          <p:nvPr/>
        </p:nvPicPr>
        <p:blipFill>
          <a:blip r:embed="rId3" cstate="print"/>
          <a:srcRect/>
          <a:stretch>
            <a:fillRect/>
          </a:stretch>
        </p:blipFill>
        <p:spPr bwMode="auto">
          <a:xfrm>
            <a:off x="7884368" y="4005064"/>
            <a:ext cx="728637" cy="1604534"/>
          </a:xfrm>
          <a:prstGeom prst="rect">
            <a:avLst/>
          </a:prstGeom>
          <a:noFill/>
        </p:spPr>
      </p:pic>
      <p:pic>
        <p:nvPicPr>
          <p:cNvPr id="2050" name="Picture 2" descr="C:\Users\raduška\AppData\Local\Microsoft\Windows\Temporary Internet Files\Content.IE5\LHLUUK0X\MC900441413[1].wmf"/>
          <p:cNvPicPr>
            <a:picLocks noChangeAspect="1" noChangeArrowheads="1"/>
          </p:cNvPicPr>
          <p:nvPr/>
        </p:nvPicPr>
        <p:blipFill>
          <a:blip r:embed="rId4" cstate="print"/>
          <a:srcRect/>
          <a:stretch>
            <a:fillRect/>
          </a:stretch>
        </p:blipFill>
        <p:spPr bwMode="auto">
          <a:xfrm>
            <a:off x="4139952" y="3501008"/>
            <a:ext cx="1816100" cy="1631950"/>
          </a:xfrm>
          <a:prstGeom prst="rect">
            <a:avLst/>
          </a:prstGeom>
          <a:noFill/>
        </p:spPr>
      </p:pic>
    </p:spTree>
  </p:cSld>
  <p:clrMapOvr>
    <a:masterClrMapping/>
  </p:clrMapOvr>
  <p:transition spd="med">
    <p:randomBar dir="vert"/>
  </p:transition>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b="1" dirty="0" smtClean="0"/>
              <a:t>Živočichové – </a:t>
            </a:r>
            <a:r>
              <a:rPr lang="cs-CZ" sz="4400" b="1" dirty="0" smtClean="0"/>
              <a:t>3 000 </a:t>
            </a:r>
            <a:r>
              <a:rPr lang="cs-CZ" b="1" dirty="0" smtClean="0"/>
              <a:t>- odpověď</a:t>
            </a:r>
            <a:endParaRPr lang="cs-CZ" dirty="0"/>
          </a:p>
        </p:txBody>
      </p:sp>
      <p:sp>
        <p:nvSpPr>
          <p:cNvPr id="3" name="Zástupný symbol pro obsah 2"/>
          <p:cNvSpPr>
            <a:spLocks noGrp="1"/>
          </p:cNvSpPr>
          <p:nvPr>
            <p:ph idx="1"/>
          </p:nvPr>
        </p:nvSpPr>
        <p:spPr/>
        <p:txBody>
          <a:bodyPr>
            <a:normAutofit/>
          </a:bodyPr>
          <a:lstStyle/>
          <a:p>
            <a:pPr>
              <a:buNone/>
            </a:pPr>
            <a:endParaRPr lang="cs-CZ" dirty="0" smtClean="0">
              <a:solidFill>
                <a:srgbClr val="FF0000"/>
              </a:solidFill>
            </a:endParaRPr>
          </a:p>
          <a:p>
            <a:pPr algn="ctr">
              <a:buNone/>
            </a:pPr>
            <a:endParaRPr lang="cs-CZ" sz="4400" dirty="0" smtClean="0">
              <a:solidFill>
                <a:srgbClr val="FF0000"/>
              </a:solidFill>
            </a:endParaRPr>
          </a:p>
          <a:p>
            <a:pPr algn="ctr">
              <a:buNone/>
            </a:pPr>
            <a:r>
              <a:rPr lang="cs-CZ" sz="4000" dirty="0" smtClean="0">
                <a:solidFill>
                  <a:srgbClr val="FF0000"/>
                </a:solidFill>
              </a:rPr>
              <a:t>mravenec lesní</a:t>
            </a:r>
          </a:p>
          <a:p>
            <a:pPr algn="ctr">
              <a:buNone/>
            </a:pPr>
            <a:endParaRPr lang="cs-CZ" sz="3600" dirty="0" smtClean="0">
              <a:solidFill>
                <a:srgbClr val="FF0000"/>
              </a:solidFill>
            </a:endParaRPr>
          </a:p>
          <a:p>
            <a:endParaRPr lang="cs-CZ" dirty="0"/>
          </a:p>
        </p:txBody>
      </p:sp>
      <p:pic>
        <p:nvPicPr>
          <p:cNvPr id="4" name="Picture 2" descr="C:\Users\raduška\AppData\Local\Microsoft\Windows\Temporary Internet Files\Content.IE5\68247SCT\MC900383550[1].wmf">
            <a:hlinkClick r:id="rId2" action="ppaction://hlinksldjump"/>
          </p:cNvPr>
          <p:cNvPicPr>
            <a:picLocks noChangeAspect="1" noChangeArrowheads="1"/>
          </p:cNvPicPr>
          <p:nvPr/>
        </p:nvPicPr>
        <p:blipFill>
          <a:blip r:embed="rId3" cstate="print"/>
          <a:srcRect/>
          <a:stretch>
            <a:fillRect/>
          </a:stretch>
        </p:blipFill>
        <p:spPr bwMode="auto">
          <a:xfrm>
            <a:off x="7884368" y="4005064"/>
            <a:ext cx="728637" cy="1604534"/>
          </a:xfrm>
          <a:prstGeom prst="rect">
            <a:avLst/>
          </a:prstGeom>
          <a:noFill/>
        </p:spPr>
      </p:pic>
      <p:pic>
        <p:nvPicPr>
          <p:cNvPr id="3074" name="Picture 2" descr="C:\Users\raduška\AppData\Local\Microsoft\Windows\Temporary Internet Files\Content.IE5\7IXN8V1B\MC900346893[1].wmf"/>
          <p:cNvPicPr>
            <a:picLocks noChangeAspect="1" noChangeArrowheads="1"/>
          </p:cNvPicPr>
          <p:nvPr/>
        </p:nvPicPr>
        <p:blipFill>
          <a:blip r:embed="rId4" cstate="print"/>
          <a:srcRect/>
          <a:stretch>
            <a:fillRect/>
          </a:stretch>
        </p:blipFill>
        <p:spPr bwMode="auto">
          <a:xfrm>
            <a:off x="4067944" y="3789040"/>
            <a:ext cx="1826971" cy="1165860"/>
          </a:xfrm>
          <a:prstGeom prst="rect">
            <a:avLst/>
          </a:prstGeom>
          <a:noFill/>
        </p:spPr>
      </p:pic>
    </p:spTree>
  </p:cSld>
  <p:clrMapOvr>
    <a:masterClrMapping/>
  </p:clrMapOvr>
  <p:transition spd="med">
    <p:randomBar dir="vert"/>
  </p:transition>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b="1" dirty="0" smtClean="0"/>
              <a:t>Živočichové – </a:t>
            </a:r>
            <a:r>
              <a:rPr lang="cs-CZ" sz="4000" b="1" dirty="0" smtClean="0"/>
              <a:t>5 000 </a:t>
            </a:r>
            <a:r>
              <a:rPr lang="cs-CZ" b="1" dirty="0" smtClean="0"/>
              <a:t>- odpověď</a:t>
            </a:r>
            <a:endParaRPr lang="cs-CZ" dirty="0"/>
          </a:p>
        </p:txBody>
      </p:sp>
      <p:sp>
        <p:nvSpPr>
          <p:cNvPr id="3" name="Zástupný symbol pro obsah 2"/>
          <p:cNvSpPr>
            <a:spLocks noGrp="1"/>
          </p:cNvSpPr>
          <p:nvPr>
            <p:ph idx="1"/>
          </p:nvPr>
        </p:nvSpPr>
        <p:spPr/>
        <p:txBody>
          <a:bodyPr/>
          <a:lstStyle/>
          <a:p>
            <a:pPr algn="ctr">
              <a:buNone/>
            </a:pPr>
            <a:endParaRPr lang="cs-CZ" dirty="0" smtClean="0">
              <a:solidFill>
                <a:srgbClr val="FF0000"/>
              </a:solidFill>
            </a:endParaRPr>
          </a:p>
          <a:p>
            <a:pPr algn="ctr">
              <a:buNone/>
            </a:pPr>
            <a:r>
              <a:rPr lang="cs-CZ" sz="4400" dirty="0" smtClean="0">
                <a:solidFill>
                  <a:srgbClr val="FF0000"/>
                </a:solidFill>
              </a:rPr>
              <a:t>datel černý</a:t>
            </a:r>
          </a:p>
          <a:p>
            <a:pPr algn="ctr">
              <a:buNone/>
            </a:pPr>
            <a:endParaRPr lang="cs-CZ" sz="4400" dirty="0" smtClean="0">
              <a:solidFill>
                <a:srgbClr val="FF0000"/>
              </a:solidFill>
            </a:endParaRPr>
          </a:p>
          <a:p>
            <a:pPr>
              <a:buNone/>
            </a:pPr>
            <a:endParaRPr lang="cs-CZ" dirty="0"/>
          </a:p>
        </p:txBody>
      </p:sp>
      <p:pic>
        <p:nvPicPr>
          <p:cNvPr id="4" name="Picture 2" descr="C:\Users\raduška\AppData\Local\Microsoft\Windows\Temporary Internet Files\Content.IE5\68247SCT\MC900383550[1].wmf">
            <a:hlinkClick r:id="rId2" action="ppaction://hlinksldjump"/>
          </p:cNvPr>
          <p:cNvPicPr>
            <a:picLocks noChangeAspect="1" noChangeArrowheads="1"/>
          </p:cNvPicPr>
          <p:nvPr/>
        </p:nvPicPr>
        <p:blipFill>
          <a:blip r:embed="rId3" cstate="print"/>
          <a:srcRect/>
          <a:stretch>
            <a:fillRect/>
          </a:stretch>
        </p:blipFill>
        <p:spPr bwMode="auto">
          <a:xfrm>
            <a:off x="7884368" y="4005064"/>
            <a:ext cx="728637" cy="1604534"/>
          </a:xfrm>
          <a:prstGeom prst="rect">
            <a:avLst/>
          </a:prstGeom>
          <a:noFill/>
        </p:spPr>
      </p:pic>
      <p:pic>
        <p:nvPicPr>
          <p:cNvPr id="4098" name="Picture 2" descr="C:\Users\raduška\AppData\Local\Microsoft\Windows\Temporary Internet Files\Content.IE5\MVW10PX2\MC900430021[2].wmf"/>
          <p:cNvPicPr>
            <a:picLocks noChangeAspect="1" noChangeArrowheads="1"/>
          </p:cNvPicPr>
          <p:nvPr/>
        </p:nvPicPr>
        <p:blipFill>
          <a:blip r:embed="rId4" cstate="print"/>
          <a:srcRect/>
          <a:stretch>
            <a:fillRect/>
          </a:stretch>
        </p:blipFill>
        <p:spPr bwMode="auto">
          <a:xfrm>
            <a:off x="4211960" y="3429000"/>
            <a:ext cx="1685925" cy="1847850"/>
          </a:xfrm>
          <a:prstGeom prst="rect">
            <a:avLst/>
          </a:prstGeom>
          <a:noFill/>
        </p:spPr>
      </p:pic>
    </p:spTree>
  </p:cSld>
  <p:clrMapOvr>
    <a:masterClrMapping/>
  </p:clrMapOvr>
  <p:transition spd="med">
    <p:randomBar dir="vert"/>
  </p:transition>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b="1" dirty="0" smtClean="0"/>
              <a:t>Lesní plody – </a:t>
            </a:r>
            <a:r>
              <a:rPr lang="cs-CZ" sz="4000" b="1" dirty="0" smtClean="0"/>
              <a:t>1 000 </a:t>
            </a:r>
            <a:r>
              <a:rPr lang="cs-CZ" b="1" dirty="0" smtClean="0"/>
              <a:t>- odpověď</a:t>
            </a:r>
            <a:endParaRPr lang="cs-CZ" dirty="0"/>
          </a:p>
        </p:txBody>
      </p:sp>
      <p:sp>
        <p:nvSpPr>
          <p:cNvPr id="3" name="Zástupný symbol pro obsah 2"/>
          <p:cNvSpPr>
            <a:spLocks noGrp="1"/>
          </p:cNvSpPr>
          <p:nvPr>
            <p:ph idx="1"/>
          </p:nvPr>
        </p:nvSpPr>
        <p:spPr/>
        <p:txBody>
          <a:bodyPr/>
          <a:lstStyle/>
          <a:p>
            <a:pPr algn="ctr">
              <a:buNone/>
            </a:pPr>
            <a:endParaRPr lang="cs-CZ" sz="4400" dirty="0" smtClean="0">
              <a:solidFill>
                <a:srgbClr val="FF0000"/>
              </a:solidFill>
            </a:endParaRPr>
          </a:p>
          <a:p>
            <a:pPr algn="ctr">
              <a:buNone/>
            </a:pPr>
            <a:r>
              <a:rPr lang="cs-CZ" sz="4400" dirty="0" smtClean="0">
                <a:solidFill>
                  <a:srgbClr val="FF0000"/>
                </a:solidFill>
              </a:rPr>
              <a:t>jahoda lesní</a:t>
            </a:r>
            <a:endParaRPr lang="cs-CZ" sz="4400" dirty="0" smtClean="0"/>
          </a:p>
          <a:p>
            <a:pPr>
              <a:buNone/>
            </a:pPr>
            <a:endParaRPr lang="cs-CZ" dirty="0" smtClean="0"/>
          </a:p>
          <a:p>
            <a:pPr>
              <a:buNone/>
            </a:pPr>
            <a:endParaRPr lang="cs-CZ" dirty="0"/>
          </a:p>
        </p:txBody>
      </p:sp>
      <p:pic>
        <p:nvPicPr>
          <p:cNvPr id="4" name="Picture 2" descr="C:\Users\raduška\AppData\Local\Microsoft\Windows\Temporary Internet Files\Content.IE5\68247SCT\MC900383550[1].wmf">
            <a:hlinkClick r:id="rId2" action="ppaction://hlinksldjump"/>
          </p:cNvPr>
          <p:cNvPicPr>
            <a:picLocks noChangeAspect="1" noChangeArrowheads="1"/>
          </p:cNvPicPr>
          <p:nvPr/>
        </p:nvPicPr>
        <p:blipFill>
          <a:blip r:embed="rId3" cstate="print"/>
          <a:srcRect/>
          <a:stretch>
            <a:fillRect/>
          </a:stretch>
        </p:blipFill>
        <p:spPr bwMode="auto">
          <a:xfrm>
            <a:off x="7884368" y="4005064"/>
            <a:ext cx="728637" cy="1604534"/>
          </a:xfrm>
          <a:prstGeom prst="rect">
            <a:avLst/>
          </a:prstGeom>
          <a:noFill/>
        </p:spPr>
      </p:pic>
      <p:pic>
        <p:nvPicPr>
          <p:cNvPr id="5122" name="Picture 2" descr="C:\Users\raduška\AppData\Local\Microsoft\Windows\Temporary Internet Files\Content.IE5\UZGRSR3G\MC900437469[1].wmf"/>
          <p:cNvPicPr>
            <a:picLocks noChangeAspect="1" noChangeArrowheads="1"/>
          </p:cNvPicPr>
          <p:nvPr/>
        </p:nvPicPr>
        <p:blipFill>
          <a:blip r:embed="rId4" cstate="print"/>
          <a:srcRect/>
          <a:stretch>
            <a:fillRect/>
          </a:stretch>
        </p:blipFill>
        <p:spPr bwMode="auto">
          <a:xfrm>
            <a:off x="4139952" y="3573016"/>
            <a:ext cx="1927225" cy="1568450"/>
          </a:xfrm>
          <a:prstGeom prst="rect">
            <a:avLst/>
          </a:prstGeom>
          <a:noFill/>
        </p:spPr>
      </p:pic>
    </p:spTree>
  </p:cSld>
  <p:clrMapOvr>
    <a:masterClrMapping/>
  </p:clrMapOvr>
  <p:transition spd="med">
    <p:randomBar dir="vert"/>
  </p:transition>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371600" y="274638"/>
            <a:ext cx="7520880" cy="1143000"/>
          </a:xfrm>
        </p:spPr>
        <p:txBody>
          <a:bodyPr>
            <a:noAutofit/>
          </a:bodyPr>
          <a:lstStyle/>
          <a:p>
            <a:r>
              <a:rPr lang="cs-CZ" b="1" dirty="0" smtClean="0"/>
              <a:t>Lesní plody  – 2 000 - odpověď</a:t>
            </a:r>
            <a:endParaRPr lang="cs-CZ" dirty="0"/>
          </a:p>
        </p:txBody>
      </p:sp>
      <p:sp>
        <p:nvSpPr>
          <p:cNvPr id="3" name="Zástupný symbol pro obsah 2"/>
          <p:cNvSpPr>
            <a:spLocks noGrp="1"/>
          </p:cNvSpPr>
          <p:nvPr>
            <p:ph idx="1"/>
          </p:nvPr>
        </p:nvSpPr>
        <p:spPr/>
        <p:txBody>
          <a:bodyPr/>
          <a:lstStyle/>
          <a:p>
            <a:pPr>
              <a:buNone/>
            </a:pPr>
            <a:endParaRPr lang="cs-CZ" dirty="0" smtClean="0"/>
          </a:p>
          <a:p>
            <a:pPr algn="ctr">
              <a:buNone/>
            </a:pPr>
            <a:r>
              <a:rPr lang="cs-CZ" sz="4400" dirty="0" smtClean="0">
                <a:solidFill>
                  <a:srgbClr val="FF0000"/>
                </a:solidFill>
              </a:rPr>
              <a:t>ostružiník maliník</a:t>
            </a:r>
            <a:endParaRPr lang="cs-CZ" sz="4400" dirty="0"/>
          </a:p>
        </p:txBody>
      </p:sp>
      <p:pic>
        <p:nvPicPr>
          <p:cNvPr id="4" name="Picture 2" descr="C:\Users\raduška\AppData\Local\Microsoft\Windows\Temporary Internet Files\Content.IE5\68247SCT\MC900383550[1].wmf">
            <a:hlinkClick r:id="rId2" action="ppaction://hlinksldjump"/>
          </p:cNvPr>
          <p:cNvPicPr>
            <a:picLocks noChangeAspect="1" noChangeArrowheads="1"/>
          </p:cNvPicPr>
          <p:nvPr/>
        </p:nvPicPr>
        <p:blipFill>
          <a:blip r:embed="rId3" cstate="print"/>
          <a:srcRect/>
          <a:stretch>
            <a:fillRect/>
          </a:stretch>
        </p:blipFill>
        <p:spPr bwMode="auto">
          <a:xfrm>
            <a:off x="7884368" y="4005064"/>
            <a:ext cx="728637" cy="1604534"/>
          </a:xfrm>
          <a:prstGeom prst="rect">
            <a:avLst/>
          </a:prstGeom>
          <a:noFill/>
        </p:spPr>
      </p:pic>
      <p:pic>
        <p:nvPicPr>
          <p:cNvPr id="6146" name="Picture 2" descr="C:\Users\raduška\AppData\Local\Microsoft\Windows\Temporary Internet Files\Content.IE5\ELEEDQVY\MC900423880[1].wmf"/>
          <p:cNvPicPr>
            <a:picLocks noChangeAspect="1" noChangeArrowheads="1"/>
          </p:cNvPicPr>
          <p:nvPr/>
        </p:nvPicPr>
        <p:blipFill>
          <a:blip r:embed="rId4" cstate="print"/>
          <a:srcRect/>
          <a:stretch>
            <a:fillRect/>
          </a:stretch>
        </p:blipFill>
        <p:spPr bwMode="auto">
          <a:xfrm>
            <a:off x="4139952" y="3356992"/>
            <a:ext cx="1765300" cy="1816100"/>
          </a:xfrm>
          <a:prstGeom prst="rect">
            <a:avLst/>
          </a:prstGeom>
          <a:noFill/>
        </p:spPr>
      </p:pic>
    </p:spTree>
  </p:cSld>
  <p:clrMapOvr>
    <a:masterClrMapping/>
  </p:clrMapOvr>
  <p:transition spd="med">
    <p:randomBar dir="vert"/>
  </p:transition>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b="1" dirty="0" smtClean="0"/>
              <a:t>Lesní plody – 4 000 - odpověď</a:t>
            </a:r>
            <a:endParaRPr lang="cs-CZ" dirty="0"/>
          </a:p>
        </p:txBody>
      </p:sp>
      <p:sp>
        <p:nvSpPr>
          <p:cNvPr id="3" name="Zástupný symbol pro obsah 2"/>
          <p:cNvSpPr>
            <a:spLocks noGrp="1"/>
          </p:cNvSpPr>
          <p:nvPr>
            <p:ph idx="1"/>
          </p:nvPr>
        </p:nvSpPr>
        <p:spPr/>
        <p:txBody>
          <a:bodyPr/>
          <a:lstStyle/>
          <a:p>
            <a:pPr algn="ctr">
              <a:buNone/>
            </a:pPr>
            <a:endParaRPr lang="cs-CZ" dirty="0" smtClean="0">
              <a:solidFill>
                <a:srgbClr val="FF0000"/>
              </a:solidFill>
            </a:endParaRPr>
          </a:p>
          <a:p>
            <a:pPr algn="ctr">
              <a:buNone/>
            </a:pPr>
            <a:r>
              <a:rPr lang="cs-CZ" sz="4400" dirty="0" smtClean="0">
                <a:solidFill>
                  <a:srgbClr val="FF0000"/>
                </a:solidFill>
              </a:rPr>
              <a:t>ostružiník křovitý</a:t>
            </a:r>
          </a:p>
          <a:p>
            <a:pPr algn="ctr">
              <a:buNone/>
            </a:pPr>
            <a:endParaRPr lang="cs-CZ" sz="4400" dirty="0"/>
          </a:p>
        </p:txBody>
      </p:sp>
      <p:pic>
        <p:nvPicPr>
          <p:cNvPr id="4" name="Picture 2" descr="C:\Users\raduška\AppData\Local\Microsoft\Windows\Temporary Internet Files\Content.IE5\68247SCT\MC900383550[1].wmf">
            <a:hlinkClick r:id="rId2" action="ppaction://hlinksldjump"/>
          </p:cNvPr>
          <p:cNvPicPr>
            <a:picLocks noChangeAspect="1" noChangeArrowheads="1"/>
          </p:cNvPicPr>
          <p:nvPr/>
        </p:nvPicPr>
        <p:blipFill>
          <a:blip r:embed="rId3" cstate="print"/>
          <a:srcRect/>
          <a:stretch>
            <a:fillRect/>
          </a:stretch>
        </p:blipFill>
        <p:spPr bwMode="auto">
          <a:xfrm>
            <a:off x="7884368" y="4005064"/>
            <a:ext cx="728637" cy="1604534"/>
          </a:xfrm>
          <a:prstGeom prst="rect">
            <a:avLst/>
          </a:prstGeom>
          <a:noFill/>
        </p:spPr>
      </p:pic>
      <p:pic>
        <p:nvPicPr>
          <p:cNvPr id="7170" name="Picture 2" descr="C:\Users\raduška\AppData\Local\Microsoft\Windows\Temporary Internet Files\Content.IE5\WUUAUPBZ\MC900358595[1].wmf"/>
          <p:cNvPicPr>
            <a:picLocks noChangeAspect="1" noChangeArrowheads="1"/>
          </p:cNvPicPr>
          <p:nvPr/>
        </p:nvPicPr>
        <p:blipFill>
          <a:blip r:embed="rId4" cstate="print"/>
          <a:srcRect/>
          <a:stretch>
            <a:fillRect/>
          </a:stretch>
        </p:blipFill>
        <p:spPr bwMode="auto">
          <a:xfrm>
            <a:off x="4139952" y="3356992"/>
            <a:ext cx="1843430" cy="1622146"/>
          </a:xfrm>
          <a:prstGeom prst="rect">
            <a:avLst/>
          </a:prstGeom>
          <a:noFill/>
        </p:spPr>
      </p:pic>
    </p:spTree>
  </p:cSld>
  <p:clrMapOvr>
    <a:masterClrMapping/>
  </p:clrMapOvr>
  <p:transition spd="med">
    <p:randomBar dir="vert"/>
  </p:transition>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b="1" dirty="0" smtClean="0"/>
              <a:t>Lesní plody – 5 000 - odpověď</a:t>
            </a:r>
            <a:endParaRPr lang="cs-CZ" sz="3200" dirty="0"/>
          </a:p>
        </p:txBody>
      </p:sp>
      <p:sp>
        <p:nvSpPr>
          <p:cNvPr id="3" name="Zástupný symbol pro obsah 2"/>
          <p:cNvSpPr>
            <a:spLocks noGrp="1"/>
          </p:cNvSpPr>
          <p:nvPr>
            <p:ph idx="1"/>
          </p:nvPr>
        </p:nvSpPr>
        <p:spPr/>
        <p:txBody>
          <a:bodyPr/>
          <a:lstStyle/>
          <a:p>
            <a:pPr algn="ctr">
              <a:buNone/>
            </a:pPr>
            <a:endParaRPr lang="cs-CZ" dirty="0" smtClean="0">
              <a:solidFill>
                <a:srgbClr val="FF0000"/>
              </a:solidFill>
            </a:endParaRPr>
          </a:p>
          <a:p>
            <a:pPr algn="ctr">
              <a:buNone/>
            </a:pPr>
            <a:r>
              <a:rPr lang="cs-CZ" sz="4400" dirty="0" smtClean="0">
                <a:solidFill>
                  <a:srgbClr val="FF0000"/>
                </a:solidFill>
              </a:rPr>
              <a:t>borůvka černá</a:t>
            </a:r>
          </a:p>
          <a:p>
            <a:pPr algn="ctr">
              <a:buNone/>
            </a:pPr>
            <a:endParaRPr lang="cs-CZ" sz="4400" dirty="0" smtClean="0">
              <a:solidFill>
                <a:srgbClr val="FF0000"/>
              </a:solidFill>
            </a:endParaRPr>
          </a:p>
          <a:p>
            <a:pPr algn="ctr">
              <a:buNone/>
            </a:pPr>
            <a:endParaRPr lang="cs-CZ" dirty="0"/>
          </a:p>
        </p:txBody>
      </p:sp>
      <p:pic>
        <p:nvPicPr>
          <p:cNvPr id="4" name="Picture 2" descr="C:\Users\raduška\AppData\Local\Microsoft\Windows\Temporary Internet Files\Content.IE5\68247SCT\MC900383550[1].wmf">
            <a:hlinkClick r:id="rId2" action="ppaction://hlinksldjump"/>
          </p:cNvPr>
          <p:cNvPicPr>
            <a:picLocks noChangeAspect="1" noChangeArrowheads="1"/>
          </p:cNvPicPr>
          <p:nvPr/>
        </p:nvPicPr>
        <p:blipFill>
          <a:blip r:embed="rId3" cstate="print"/>
          <a:srcRect/>
          <a:stretch>
            <a:fillRect/>
          </a:stretch>
        </p:blipFill>
        <p:spPr bwMode="auto">
          <a:xfrm>
            <a:off x="7884368" y="4005064"/>
            <a:ext cx="728637" cy="1604534"/>
          </a:xfrm>
          <a:prstGeom prst="rect">
            <a:avLst/>
          </a:prstGeom>
          <a:noFill/>
        </p:spPr>
      </p:pic>
      <p:pic>
        <p:nvPicPr>
          <p:cNvPr id="8194" name="Picture 2" descr="C:\Users\raduška\AppData\Local\Microsoft\Windows\Temporary Internet Files\Content.IE5\G3IQ5ABL\MC900123221[2].wmf"/>
          <p:cNvPicPr>
            <a:picLocks noChangeAspect="1" noChangeArrowheads="1"/>
          </p:cNvPicPr>
          <p:nvPr/>
        </p:nvPicPr>
        <p:blipFill>
          <a:blip r:embed="rId4" cstate="print"/>
          <a:srcRect/>
          <a:stretch>
            <a:fillRect/>
          </a:stretch>
        </p:blipFill>
        <p:spPr bwMode="auto">
          <a:xfrm>
            <a:off x="4067944" y="3140968"/>
            <a:ext cx="1850738" cy="2645998"/>
          </a:xfrm>
          <a:prstGeom prst="rect">
            <a:avLst/>
          </a:prstGeom>
          <a:noFill/>
        </p:spPr>
      </p:pic>
    </p:spTree>
  </p:cSld>
  <p:clrMapOvr>
    <a:masterClrMapping/>
  </p:clrMapOvr>
  <p:transition spd="med">
    <p:randomBar dir="vert"/>
  </p:transition>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b="1" dirty="0" smtClean="0"/>
              <a:t>Stromy – 1 000 - odpověď</a:t>
            </a:r>
            <a:endParaRPr lang="cs-CZ" b="1" dirty="0"/>
          </a:p>
        </p:txBody>
      </p:sp>
      <p:sp>
        <p:nvSpPr>
          <p:cNvPr id="3" name="Zástupný symbol pro obsah 2"/>
          <p:cNvSpPr>
            <a:spLocks noGrp="1"/>
          </p:cNvSpPr>
          <p:nvPr>
            <p:ph idx="1"/>
          </p:nvPr>
        </p:nvSpPr>
        <p:spPr/>
        <p:txBody>
          <a:bodyPr/>
          <a:lstStyle/>
          <a:p>
            <a:pPr algn="ctr">
              <a:buNone/>
            </a:pPr>
            <a:endParaRPr lang="cs-CZ" dirty="0" smtClean="0">
              <a:solidFill>
                <a:srgbClr val="FF0000"/>
              </a:solidFill>
            </a:endParaRPr>
          </a:p>
          <a:p>
            <a:pPr algn="ctr">
              <a:buNone/>
            </a:pPr>
            <a:r>
              <a:rPr lang="cs-CZ" sz="4400" dirty="0" smtClean="0">
                <a:solidFill>
                  <a:srgbClr val="FF0000"/>
                </a:solidFill>
              </a:rPr>
              <a:t>bříza bělokorá</a:t>
            </a:r>
            <a:endParaRPr lang="cs-CZ" sz="4400" dirty="0" smtClean="0"/>
          </a:p>
          <a:p>
            <a:pPr>
              <a:buNone/>
            </a:pPr>
            <a:endParaRPr lang="cs-CZ" dirty="0"/>
          </a:p>
        </p:txBody>
      </p:sp>
      <p:pic>
        <p:nvPicPr>
          <p:cNvPr id="4" name="Picture 2" descr="C:\Users\raduška\AppData\Local\Microsoft\Windows\Temporary Internet Files\Content.IE5\68247SCT\MC900383550[1].wmf">
            <a:hlinkClick r:id="rId2" action="ppaction://hlinksldjump"/>
          </p:cNvPr>
          <p:cNvPicPr>
            <a:picLocks noChangeAspect="1" noChangeArrowheads="1"/>
          </p:cNvPicPr>
          <p:nvPr/>
        </p:nvPicPr>
        <p:blipFill>
          <a:blip r:embed="rId3" cstate="print"/>
          <a:srcRect/>
          <a:stretch>
            <a:fillRect/>
          </a:stretch>
        </p:blipFill>
        <p:spPr bwMode="auto">
          <a:xfrm>
            <a:off x="7884368" y="4005064"/>
            <a:ext cx="728637" cy="1604534"/>
          </a:xfrm>
          <a:prstGeom prst="rect">
            <a:avLst/>
          </a:prstGeom>
          <a:noFill/>
        </p:spPr>
      </p:pic>
      <p:pic>
        <p:nvPicPr>
          <p:cNvPr id="9218" name="Picture 2" descr="C:\Users\raduška\AppData\Local\Microsoft\Windows\Temporary Internet Files\Content.IE5\LCOZSZ88\MP900399627[1].jpg"/>
          <p:cNvPicPr>
            <a:picLocks noChangeAspect="1" noChangeArrowheads="1"/>
          </p:cNvPicPr>
          <p:nvPr/>
        </p:nvPicPr>
        <p:blipFill>
          <a:blip r:embed="rId4" cstate="print"/>
          <a:srcRect/>
          <a:stretch>
            <a:fillRect/>
          </a:stretch>
        </p:blipFill>
        <p:spPr bwMode="auto">
          <a:xfrm>
            <a:off x="3923928" y="3356992"/>
            <a:ext cx="2304256" cy="1843405"/>
          </a:xfrm>
          <a:prstGeom prst="rect">
            <a:avLst/>
          </a:prstGeom>
          <a:noFill/>
        </p:spPr>
      </p:pic>
    </p:spTree>
  </p:cSld>
  <p:clrMapOvr>
    <a:masterClrMapping/>
  </p:clrMapOvr>
  <p:transition spd="med">
    <p:randomBar dir="vert"/>
  </p:transition>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b="1" dirty="0" smtClean="0"/>
              <a:t>Stromy – 3 000 - odpověď</a:t>
            </a:r>
            <a:endParaRPr lang="cs-CZ" dirty="0"/>
          </a:p>
        </p:txBody>
      </p:sp>
      <p:sp>
        <p:nvSpPr>
          <p:cNvPr id="3" name="Zástupný symbol pro obsah 2"/>
          <p:cNvSpPr>
            <a:spLocks noGrp="1"/>
          </p:cNvSpPr>
          <p:nvPr>
            <p:ph idx="1"/>
          </p:nvPr>
        </p:nvSpPr>
        <p:spPr/>
        <p:txBody>
          <a:bodyPr/>
          <a:lstStyle/>
          <a:p>
            <a:pPr>
              <a:buNone/>
            </a:pPr>
            <a:endParaRPr lang="cs-CZ" dirty="0" smtClean="0"/>
          </a:p>
          <a:p>
            <a:pPr algn="ctr">
              <a:buNone/>
            </a:pPr>
            <a:r>
              <a:rPr lang="cs-CZ" sz="4400" dirty="0" smtClean="0">
                <a:solidFill>
                  <a:srgbClr val="FF0000"/>
                </a:solidFill>
              </a:rPr>
              <a:t>modřín opadavý</a:t>
            </a:r>
          </a:p>
          <a:p>
            <a:pPr algn="ctr">
              <a:buNone/>
            </a:pPr>
            <a:endParaRPr lang="cs-CZ" sz="4400" dirty="0">
              <a:solidFill>
                <a:srgbClr val="FF0000"/>
              </a:solidFill>
            </a:endParaRPr>
          </a:p>
        </p:txBody>
      </p:sp>
      <p:pic>
        <p:nvPicPr>
          <p:cNvPr id="4" name="Picture 2" descr="C:\Users\raduška\AppData\Local\Microsoft\Windows\Temporary Internet Files\Content.IE5\68247SCT\MC900383550[1].wmf">
            <a:hlinkClick r:id="rId2" action="ppaction://hlinksldjump"/>
          </p:cNvPr>
          <p:cNvPicPr>
            <a:picLocks noChangeAspect="1" noChangeArrowheads="1"/>
          </p:cNvPicPr>
          <p:nvPr/>
        </p:nvPicPr>
        <p:blipFill>
          <a:blip r:embed="rId3" cstate="print"/>
          <a:srcRect/>
          <a:stretch>
            <a:fillRect/>
          </a:stretch>
        </p:blipFill>
        <p:spPr bwMode="auto">
          <a:xfrm>
            <a:off x="7884368" y="4005064"/>
            <a:ext cx="728637" cy="1604534"/>
          </a:xfrm>
          <a:prstGeom prst="rect">
            <a:avLst/>
          </a:prstGeom>
          <a:noFill/>
        </p:spPr>
      </p:pic>
      <p:pic>
        <p:nvPicPr>
          <p:cNvPr id="5" name="Obrázek 4" descr="373px-Illustration_Larix_decudua0.jpg"/>
          <p:cNvPicPr>
            <a:picLocks noChangeAspect="1"/>
          </p:cNvPicPr>
          <p:nvPr/>
        </p:nvPicPr>
        <p:blipFill>
          <a:blip r:embed="rId4" cstate="print"/>
          <a:stretch>
            <a:fillRect/>
          </a:stretch>
        </p:blipFill>
        <p:spPr>
          <a:xfrm>
            <a:off x="4139952" y="3140968"/>
            <a:ext cx="1800200" cy="2890938"/>
          </a:xfrm>
          <a:prstGeom prst="rect">
            <a:avLst/>
          </a:prstGeom>
        </p:spPr>
      </p:pic>
    </p:spTree>
  </p:cSld>
  <p:clrMapOvr>
    <a:masterClrMapping/>
  </p:clrMapOvr>
  <p:transition spd="med">
    <p:randomBar dir="vert"/>
  </p:transition>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b="1" dirty="0" smtClean="0"/>
              <a:t>Stromy – 4 000 - odpověď</a:t>
            </a:r>
            <a:endParaRPr lang="cs-CZ" dirty="0"/>
          </a:p>
        </p:txBody>
      </p:sp>
      <p:sp>
        <p:nvSpPr>
          <p:cNvPr id="3" name="Zástupný symbol pro obsah 2"/>
          <p:cNvSpPr>
            <a:spLocks noGrp="1"/>
          </p:cNvSpPr>
          <p:nvPr>
            <p:ph idx="1"/>
          </p:nvPr>
        </p:nvSpPr>
        <p:spPr/>
        <p:txBody>
          <a:bodyPr/>
          <a:lstStyle/>
          <a:p>
            <a:pPr algn="ctr">
              <a:buNone/>
            </a:pPr>
            <a:endParaRPr lang="cs-CZ" dirty="0" smtClean="0">
              <a:solidFill>
                <a:srgbClr val="FF0000"/>
              </a:solidFill>
            </a:endParaRPr>
          </a:p>
          <a:p>
            <a:pPr algn="ctr">
              <a:buNone/>
            </a:pPr>
            <a:r>
              <a:rPr lang="cs-CZ" sz="4400" dirty="0" smtClean="0">
                <a:solidFill>
                  <a:srgbClr val="FF0000"/>
                </a:solidFill>
              </a:rPr>
              <a:t>smrk </a:t>
            </a:r>
            <a:r>
              <a:rPr lang="cs-CZ" sz="4400" dirty="0" err="1" smtClean="0">
                <a:solidFill>
                  <a:srgbClr val="FF0000"/>
                </a:solidFill>
              </a:rPr>
              <a:t>ztepilý</a:t>
            </a:r>
            <a:endParaRPr lang="cs-CZ" sz="4400" dirty="0" smtClean="0">
              <a:solidFill>
                <a:srgbClr val="FF0000"/>
              </a:solidFill>
            </a:endParaRPr>
          </a:p>
          <a:p>
            <a:pPr algn="ctr">
              <a:buNone/>
            </a:pPr>
            <a:endParaRPr lang="cs-CZ" sz="4400" dirty="0" smtClean="0">
              <a:solidFill>
                <a:srgbClr val="FF0000"/>
              </a:solidFill>
            </a:endParaRPr>
          </a:p>
        </p:txBody>
      </p:sp>
      <p:pic>
        <p:nvPicPr>
          <p:cNvPr id="4" name="Picture 2" descr="C:\Users\raduška\AppData\Local\Microsoft\Windows\Temporary Internet Files\Content.IE5\68247SCT\MC900383550[1].wmf">
            <a:hlinkClick r:id="rId2" action="ppaction://hlinksldjump"/>
          </p:cNvPr>
          <p:cNvPicPr>
            <a:picLocks noChangeAspect="1" noChangeArrowheads="1"/>
          </p:cNvPicPr>
          <p:nvPr/>
        </p:nvPicPr>
        <p:blipFill>
          <a:blip r:embed="rId3" cstate="print"/>
          <a:srcRect/>
          <a:stretch>
            <a:fillRect/>
          </a:stretch>
        </p:blipFill>
        <p:spPr bwMode="auto">
          <a:xfrm>
            <a:off x="7884368" y="4005064"/>
            <a:ext cx="728637" cy="1604534"/>
          </a:xfrm>
          <a:prstGeom prst="rect">
            <a:avLst/>
          </a:prstGeom>
          <a:noFill/>
        </p:spPr>
      </p:pic>
      <p:pic>
        <p:nvPicPr>
          <p:cNvPr id="5" name="Obrázek 4" descr="400px-Kuusk_Keila-Paldiski_rdt_ääres.jpg"/>
          <p:cNvPicPr>
            <a:picLocks noChangeAspect="1"/>
          </p:cNvPicPr>
          <p:nvPr/>
        </p:nvPicPr>
        <p:blipFill>
          <a:blip r:embed="rId4" cstate="print"/>
          <a:stretch>
            <a:fillRect/>
          </a:stretch>
        </p:blipFill>
        <p:spPr>
          <a:xfrm>
            <a:off x="3347864" y="3140968"/>
            <a:ext cx="1219200" cy="1828800"/>
          </a:xfrm>
          <a:prstGeom prst="rect">
            <a:avLst/>
          </a:prstGeom>
        </p:spPr>
      </p:pic>
      <p:pic>
        <p:nvPicPr>
          <p:cNvPr id="6" name="Obrázek 5" descr="296px-Picea_abies_cone.jpg"/>
          <p:cNvPicPr>
            <a:picLocks noChangeAspect="1"/>
          </p:cNvPicPr>
          <p:nvPr/>
        </p:nvPicPr>
        <p:blipFill>
          <a:blip r:embed="rId5" cstate="print"/>
          <a:stretch>
            <a:fillRect/>
          </a:stretch>
        </p:blipFill>
        <p:spPr>
          <a:xfrm>
            <a:off x="5580112" y="3068960"/>
            <a:ext cx="1046392" cy="2117530"/>
          </a:xfrm>
          <a:prstGeom prst="rect">
            <a:avLst/>
          </a:prstGeom>
        </p:spPr>
      </p:pic>
    </p:spTree>
  </p:cSld>
  <p:clrMapOvr>
    <a:masterClrMapping/>
  </p:clrMapOvr>
  <p:transition spd="med">
    <p:randomBar dir="vert"/>
  </p:transition>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187624" y="274638"/>
            <a:ext cx="7499176" cy="1143000"/>
          </a:xfrm>
        </p:spPr>
        <p:txBody>
          <a:bodyPr>
            <a:noAutofit/>
          </a:bodyPr>
          <a:lstStyle/>
          <a:p>
            <a:r>
              <a:rPr lang="cs-CZ" b="1" dirty="0" smtClean="0"/>
              <a:t>Stromy – 5 000 - odpověď</a:t>
            </a:r>
            <a:endParaRPr lang="cs-CZ" dirty="0"/>
          </a:p>
        </p:txBody>
      </p:sp>
      <p:sp>
        <p:nvSpPr>
          <p:cNvPr id="3" name="Zástupný symbol pro obsah 2"/>
          <p:cNvSpPr>
            <a:spLocks noGrp="1"/>
          </p:cNvSpPr>
          <p:nvPr>
            <p:ph idx="1"/>
          </p:nvPr>
        </p:nvSpPr>
        <p:spPr/>
        <p:txBody>
          <a:bodyPr/>
          <a:lstStyle/>
          <a:p>
            <a:pPr>
              <a:buNone/>
            </a:pPr>
            <a:endParaRPr lang="cs-CZ" dirty="0" smtClean="0"/>
          </a:p>
          <a:p>
            <a:pPr algn="ctr">
              <a:buNone/>
            </a:pPr>
            <a:r>
              <a:rPr lang="cs-CZ" sz="4400" dirty="0" smtClean="0">
                <a:solidFill>
                  <a:srgbClr val="FF0000"/>
                </a:solidFill>
              </a:rPr>
              <a:t>dub letní</a:t>
            </a:r>
            <a:endParaRPr lang="cs-CZ" sz="4400" dirty="0" smtClean="0"/>
          </a:p>
          <a:p>
            <a:pPr algn="ctr">
              <a:buNone/>
            </a:pPr>
            <a:endParaRPr lang="cs-CZ" dirty="0"/>
          </a:p>
        </p:txBody>
      </p:sp>
      <p:pic>
        <p:nvPicPr>
          <p:cNvPr id="4" name="Picture 2" descr="C:\Users\raduška\AppData\Local\Microsoft\Windows\Temporary Internet Files\Content.IE5\68247SCT\MC900383550[1].wmf">
            <a:hlinkClick r:id="rId2" action="ppaction://hlinksldjump"/>
          </p:cNvPr>
          <p:cNvPicPr>
            <a:picLocks noChangeAspect="1" noChangeArrowheads="1"/>
          </p:cNvPicPr>
          <p:nvPr/>
        </p:nvPicPr>
        <p:blipFill>
          <a:blip r:embed="rId3" cstate="print"/>
          <a:srcRect/>
          <a:stretch>
            <a:fillRect/>
          </a:stretch>
        </p:blipFill>
        <p:spPr bwMode="auto">
          <a:xfrm>
            <a:off x="7884368" y="4005064"/>
            <a:ext cx="728637" cy="1604534"/>
          </a:xfrm>
          <a:prstGeom prst="rect">
            <a:avLst/>
          </a:prstGeom>
          <a:noFill/>
        </p:spPr>
      </p:pic>
      <p:pic>
        <p:nvPicPr>
          <p:cNvPr id="10242" name="Picture 2" descr="C:\Users\raduška\AppData\Local\Microsoft\Windows\Temporary Internet Files\Content.IE5\G3IQ5ABL\MC900423990[1].wmf"/>
          <p:cNvPicPr>
            <a:picLocks noChangeAspect="1" noChangeArrowheads="1"/>
          </p:cNvPicPr>
          <p:nvPr/>
        </p:nvPicPr>
        <p:blipFill>
          <a:blip r:embed="rId4" cstate="print"/>
          <a:srcRect/>
          <a:stretch>
            <a:fillRect/>
          </a:stretch>
        </p:blipFill>
        <p:spPr bwMode="auto">
          <a:xfrm>
            <a:off x="3275856" y="3356992"/>
            <a:ext cx="1558925" cy="1784350"/>
          </a:xfrm>
          <a:prstGeom prst="rect">
            <a:avLst/>
          </a:prstGeom>
          <a:noFill/>
        </p:spPr>
      </p:pic>
      <p:pic>
        <p:nvPicPr>
          <p:cNvPr id="10244" name="Picture 4" descr="C:\Users\raduška\AppData\Local\Microsoft\Windows\Temporary Internet Files\Content.IE5\G3IQ5ABL\MC900359823[1].wmf"/>
          <p:cNvPicPr>
            <a:picLocks noChangeAspect="1" noChangeArrowheads="1"/>
          </p:cNvPicPr>
          <p:nvPr/>
        </p:nvPicPr>
        <p:blipFill>
          <a:blip r:embed="rId5" cstate="print"/>
          <a:srcRect/>
          <a:stretch>
            <a:fillRect/>
          </a:stretch>
        </p:blipFill>
        <p:spPr bwMode="auto">
          <a:xfrm>
            <a:off x="5436096" y="3356992"/>
            <a:ext cx="1054303" cy="1811426"/>
          </a:xfrm>
          <a:prstGeom prst="rect">
            <a:avLst/>
          </a:prstGeom>
          <a:noFill/>
        </p:spPr>
      </p:pic>
    </p:spTree>
  </p:cSld>
  <p:clrMapOvr>
    <a:masterClrMapping/>
  </p:clrMapOvr>
  <p:transition spd="med">
    <p:randomBar dir="vert"/>
  </p:transition>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b="1" dirty="0" smtClean="0"/>
              <a:t>Skrývačky – </a:t>
            </a:r>
            <a:r>
              <a:rPr lang="cs-CZ" sz="4400" b="1" dirty="0" smtClean="0"/>
              <a:t>1 000 </a:t>
            </a:r>
            <a:r>
              <a:rPr lang="cs-CZ" b="1" dirty="0" smtClean="0"/>
              <a:t>- odpověď</a:t>
            </a:r>
            <a:endParaRPr lang="cs-CZ" b="1" dirty="0"/>
          </a:p>
        </p:txBody>
      </p:sp>
      <p:sp>
        <p:nvSpPr>
          <p:cNvPr id="3" name="Zástupný symbol pro obsah 2"/>
          <p:cNvSpPr>
            <a:spLocks noGrp="1"/>
          </p:cNvSpPr>
          <p:nvPr>
            <p:ph idx="1"/>
          </p:nvPr>
        </p:nvSpPr>
        <p:spPr/>
        <p:txBody>
          <a:bodyPr/>
          <a:lstStyle/>
          <a:p>
            <a:pPr algn="ctr">
              <a:buNone/>
            </a:pPr>
            <a:endParaRPr lang="cs-CZ" dirty="0" smtClean="0">
              <a:solidFill>
                <a:schemeClr val="tx1"/>
              </a:solidFill>
            </a:endParaRPr>
          </a:p>
          <a:p>
            <a:pPr algn="ctr">
              <a:buNone/>
            </a:pPr>
            <a:endParaRPr lang="cs-CZ" sz="900" dirty="0" smtClean="0">
              <a:solidFill>
                <a:schemeClr val="tx1"/>
              </a:solidFill>
            </a:endParaRPr>
          </a:p>
          <a:p>
            <a:pPr algn="ctr">
              <a:buNone/>
            </a:pPr>
            <a:r>
              <a:rPr lang="cs-CZ" sz="4400" dirty="0" smtClean="0"/>
              <a:t>Dávej pod se</a:t>
            </a:r>
            <a:r>
              <a:rPr lang="cs-CZ" sz="4400" dirty="0" smtClean="0">
                <a:solidFill>
                  <a:srgbClr val="FF0000"/>
                </a:solidFill>
              </a:rPr>
              <a:t>be dla</a:t>
            </a:r>
            <a:r>
              <a:rPr lang="cs-CZ" sz="4400" dirty="0" smtClean="0"/>
              <a:t>ně, jedině tak se udržíš.</a:t>
            </a:r>
          </a:p>
          <a:p>
            <a:pPr algn="ctr">
              <a:buNone/>
            </a:pPr>
            <a:r>
              <a:rPr lang="cs-CZ" sz="4400" dirty="0" smtClean="0">
                <a:solidFill>
                  <a:schemeClr val="tx1"/>
                </a:solidFill>
              </a:rPr>
              <a:t> </a:t>
            </a:r>
          </a:p>
          <a:p>
            <a:endParaRPr lang="cs-CZ" dirty="0"/>
          </a:p>
        </p:txBody>
      </p:sp>
      <p:pic>
        <p:nvPicPr>
          <p:cNvPr id="4" name="Picture 2" descr="C:\Users\raduška\AppData\Local\Microsoft\Windows\Temporary Internet Files\Content.IE5\68247SCT\MC900383550[1].wmf">
            <a:hlinkClick r:id="rId2" action="ppaction://hlinksldjump"/>
          </p:cNvPr>
          <p:cNvPicPr>
            <a:picLocks noChangeAspect="1" noChangeArrowheads="1"/>
          </p:cNvPicPr>
          <p:nvPr/>
        </p:nvPicPr>
        <p:blipFill>
          <a:blip r:embed="rId3" cstate="print"/>
          <a:srcRect/>
          <a:stretch>
            <a:fillRect/>
          </a:stretch>
        </p:blipFill>
        <p:spPr bwMode="auto">
          <a:xfrm>
            <a:off x="7884368" y="4005064"/>
            <a:ext cx="728637" cy="1604534"/>
          </a:xfrm>
          <a:prstGeom prst="rect">
            <a:avLst/>
          </a:prstGeom>
          <a:noFill/>
        </p:spPr>
      </p:pic>
      <p:pic>
        <p:nvPicPr>
          <p:cNvPr id="5" name="Obrázek 4" descr="Soubor:Bedla.jpg"/>
          <p:cNvPicPr/>
          <p:nvPr/>
        </p:nvPicPr>
        <p:blipFill>
          <a:blip r:embed="rId4" cstate="print"/>
          <a:srcRect/>
          <a:stretch>
            <a:fillRect/>
          </a:stretch>
        </p:blipFill>
        <p:spPr bwMode="auto">
          <a:xfrm>
            <a:off x="4644008" y="3933056"/>
            <a:ext cx="1152128" cy="1872208"/>
          </a:xfrm>
          <a:prstGeom prst="rect">
            <a:avLst/>
          </a:prstGeom>
          <a:noFill/>
          <a:ln w="9525">
            <a:noFill/>
            <a:miter lim="800000"/>
            <a:headEnd/>
            <a:tailEnd/>
          </a:ln>
        </p:spPr>
      </p:pic>
    </p:spTree>
  </p:cSld>
  <p:clrMapOvr>
    <a:masterClrMapping/>
  </p:clrMapOvr>
  <p:transition spd="med">
    <p:randomBar dir="vert"/>
  </p:transition>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b="1" dirty="0" smtClean="0"/>
              <a:t>Skrývačky – </a:t>
            </a:r>
            <a:r>
              <a:rPr lang="cs-CZ" sz="4400" b="1" dirty="0" smtClean="0"/>
              <a:t>2 000 </a:t>
            </a:r>
            <a:r>
              <a:rPr lang="cs-CZ" b="1" dirty="0" smtClean="0"/>
              <a:t>- odpověď</a:t>
            </a:r>
            <a:endParaRPr lang="cs-CZ" dirty="0"/>
          </a:p>
        </p:txBody>
      </p:sp>
      <p:sp>
        <p:nvSpPr>
          <p:cNvPr id="3" name="Zástupný symbol pro obsah 2"/>
          <p:cNvSpPr>
            <a:spLocks noGrp="1"/>
          </p:cNvSpPr>
          <p:nvPr>
            <p:ph idx="1"/>
          </p:nvPr>
        </p:nvSpPr>
        <p:spPr/>
        <p:txBody>
          <a:bodyPr/>
          <a:lstStyle/>
          <a:p>
            <a:pPr algn="ctr">
              <a:buNone/>
            </a:pPr>
            <a:endParaRPr lang="cs-CZ" sz="4400" dirty="0" smtClean="0">
              <a:solidFill>
                <a:schemeClr val="tx1"/>
              </a:solidFill>
            </a:endParaRPr>
          </a:p>
          <a:p>
            <a:pPr algn="ctr">
              <a:buNone/>
            </a:pPr>
            <a:endParaRPr lang="cs-CZ" sz="1200" dirty="0" smtClean="0">
              <a:solidFill>
                <a:schemeClr val="tx1"/>
              </a:solidFill>
            </a:endParaRPr>
          </a:p>
          <a:p>
            <a:pPr algn="ctr">
              <a:buNone/>
            </a:pPr>
            <a:r>
              <a:rPr lang="cs-CZ" sz="4000" dirty="0" smtClean="0">
                <a:solidFill>
                  <a:schemeClr val="tx1"/>
                </a:solidFill>
              </a:rPr>
              <a:t>Tvarohový koláč máte ja</a:t>
            </a:r>
            <a:r>
              <a:rPr lang="cs-CZ" sz="4000" dirty="0" smtClean="0">
                <a:solidFill>
                  <a:srgbClr val="FF0000"/>
                </a:solidFill>
              </a:rPr>
              <a:t>ko zák</a:t>
            </a:r>
            <a:r>
              <a:rPr lang="cs-CZ" sz="4000" dirty="0" smtClean="0">
                <a:solidFill>
                  <a:schemeClr val="tx1"/>
                </a:solidFill>
              </a:rPr>
              <a:t>usek.</a:t>
            </a:r>
          </a:p>
          <a:p>
            <a:pPr>
              <a:buNone/>
            </a:pPr>
            <a:endParaRPr lang="cs-CZ" dirty="0"/>
          </a:p>
        </p:txBody>
      </p:sp>
      <p:pic>
        <p:nvPicPr>
          <p:cNvPr id="4" name="Picture 2" descr="C:\Users\raduška\AppData\Local\Microsoft\Windows\Temporary Internet Files\Content.IE5\68247SCT\MC900383550[1].wmf">
            <a:hlinkClick r:id="rId2" action="ppaction://hlinksldjump"/>
          </p:cNvPr>
          <p:cNvPicPr>
            <a:picLocks noChangeAspect="1" noChangeArrowheads="1"/>
          </p:cNvPicPr>
          <p:nvPr/>
        </p:nvPicPr>
        <p:blipFill>
          <a:blip r:embed="rId3" cstate="print"/>
          <a:srcRect/>
          <a:stretch>
            <a:fillRect/>
          </a:stretch>
        </p:blipFill>
        <p:spPr bwMode="auto">
          <a:xfrm>
            <a:off x="7884368" y="4005064"/>
            <a:ext cx="728637" cy="1604534"/>
          </a:xfrm>
          <a:prstGeom prst="rect">
            <a:avLst/>
          </a:prstGeom>
          <a:noFill/>
        </p:spPr>
      </p:pic>
      <p:pic>
        <p:nvPicPr>
          <p:cNvPr id="5" name="Obrázek 4" descr="Kozak_brezovy_01_-_Jabkenicko.jpg"/>
          <p:cNvPicPr>
            <a:picLocks noChangeAspect="1"/>
          </p:cNvPicPr>
          <p:nvPr/>
        </p:nvPicPr>
        <p:blipFill>
          <a:blip r:embed="rId4" cstate="print"/>
          <a:stretch>
            <a:fillRect/>
          </a:stretch>
        </p:blipFill>
        <p:spPr>
          <a:xfrm>
            <a:off x="3563888" y="3933056"/>
            <a:ext cx="3048000" cy="2286000"/>
          </a:xfrm>
          <a:prstGeom prst="rect">
            <a:avLst/>
          </a:prstGeom>
        </p:spPr>
      </p:pic>
    </p:spTree>
  </p:cSld>
  <p:clrMapOvr>
    <a:masterClrMapping/>
  </p:clrMapOvr>
  <p:transition spd="med">
    <p:randomBar dir="vert"/>
  </p:transition>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b="1" dirty="0" smtClean="0"/>
              <a:t>Skrývačky – </a:t>
            </a:r>
            <a:r>
              <a:rPr lang="cs-CZ" sz="4400" b="1" dirty="0" smtClean="0"/>
              <a:t>3 000 </a:t>
            </a:r>
            <a:r>
              <a:rPr lang="cs-CZ" b="1" dirty="0" smtClean="0"/>
              <a:t>- odpověď</a:t>
            </a:r>
            <a:endParaRPr lang="cs-CZ" dirty="0"/>
          </a:p>
        </p:txBody>
      </p:sp>
      <p:sp>
        <p:nvSpPr>
          <p:cNvPr id="3" name="Zástupný symbol pro obsah 2"/>
          <p:cNvSpPr>
            <a:spLocks noGrp="1"/>
          </p:cNvSpPr>
          <p:nvPr>
            <p:ph idx="1"/>
          </p:nvPr>
        </p:nvSpPr>
        <p:spPr/>
        <p:txBody>
          <a:bodyPr/>
          <a:lstStyle/>
          <a:p>
            <a:pPr algn="ctr">
              <a:buNone/>
            </a:pPr>
            <a:endParaRPr lang="cs-CZ" sz="4400" dirty="0" smtClean="0">
              <a:solidFill>
                <a:schemeClr val="tx1"/>
              </a:solidFill>
            </a:endParaRPr>
          </a:p>
          <a:p>
            <a:pPr>
              <a:buNone/>
            </a:pPr>
            <a:endParaRPr lang="cs-CZ" dirty="0"/>
          </a:p>
        </p:txBody>
      </p:sp>
      <p:sp>
        <p:nvSpPr>
          <p:cNvPr id="6" name="Zástupný symbol pro obsah 2"/>
          <p:cNvSpPr txBox="1">
            <a:spLocks/>
          </p:cNvSpPr>
          <p:nvPr/>
        </p:nvSpPr>
        <p:spPr bwMode="auto">
          <a:xfrm>
            <a:off x="1371840" y="1376223"/>
            <a:ext cx="7239000" cy="4525963"/>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marL="342900" marR="0" lvl="0" indent="-342900" algn="l" defTabSz="914400" rtl="0" eaLnBrk="1" fontAlgn="base" latinLnBrk="0" hangingPunct="1">
              <a:lnSpc>
                <a:spcPct val="100000"/>
              </a:lnSpc>
              <a:spcBef>
                <a:spcPct val="20000"/>
              </a:spcBef>
              <a:spcAft>
                <a:spcPct val="0"/>
              </a:spcAft>
              <a:buClrTx/>
              <a:buSzTx/>
              <a:buFontTx/>
              <a:buNone/>
              <a:tabLst/>
              <a:defRPr/>
            </a:pPr>
            <a:endParaRPr kumimoji="0" lang="cs-CZ" sz="3200" b="0" i="0" u="none" strike="noStrike" kern="0" cap="none" spc="0" normalizeH="0" baseline="0" noProof="0" dirty="0" smtClean="0">
              <a:ln>
                <a:noFill/>
              </a:ln>
              <a:solidFill>
                <a:schemeClr val="tx2"/>
              </a:solidFill>
              <a:effectLst/>
              <a:uLnTx/>
              <a:uFillTx/>
              <a:latin typeface="+mn-lt"/>
              <a:ea typeface="+mn-ea"/>
              <a:cs typeface="+mn-cs"/>
            </a:endParaRPr>
          </a:p>
          <a:p>
            <a:pPr marL="342900" marR="0" lvl="0" indent="-342900" algn="ctr" defTabSz="914400" rtl="0" eaLnBrk="1" fontAlgn="base" latinLnBrk="0" hangingPunct="1">
              <a:lnSpc>
                <a:spcPct val="100000"/>
              </a:lnSpc>
              <a:spcBef>
                <a:spcPct val="20000"/>
              </a:spcBef>
              <a:spcAft>
                <a:spcPct val="0"/>
              </a:spcAft>
              <a:buClrTx/>
              <a:buSzTx/>
              <a:buFontTx/>
              <a:buNone/>
              <a:tabLst/>
              <a:defRPr/>
            </a:pPr>
            <a:r>
              <a:rPr kumimoji="0" lang="cs-CZ" sz="4400" b="0" i="0" u="none" strike="noStrike" kern="0" cap="none" spc="0" normalizeH="0" baseline="0" noProof="0" dirty="0" smtClean="0">
                <a:ln>
                  <a:noFill/>
                </a:ln>
                <a:solidFill>
                  <a:schemeClr val="tx2"/>
                </a:solidFill>
                <a:effectLst/>
                <a:uLnTx/>
                <a:uFillTx/>
                <a:latin typeface="+mn-lt"/>
                <a:ea typeface="+mn-ea"/>
                <a:cs typeface="+mn-cs"/>
              </a:rPr>
              <a:t>Na tomto hřišti je pří</a:t>
            </a:r>
            <a:r>
              <a:rPr kumimoji="0" lang="cs-CZ" sz="4400" b="0" i="0" u="none" strike="noStrike" kern="0" cap="none" spc="0" normalizeH="0" baseline="0" noProof="0" dirty="0" smtClean="0">
                <a:ln>
                  <a:noFill/>
                </a:ln>
                <a:solidFill>
                  <a:srgbClr val="FF0000"/>
                </a:solidFill>
                <a:effectLst/>
                <a:uLnTx/>
                <a:uFillTx/>
                <a:latin typeface="+mn-lt"/>
                <a:ea typeface="+mn-ea"/>
                <a:cs typeface="+mn-cs"/>
              </a:rPr>
              <a:t>liš ka</a:t>
            </a:r>
            <a:r>
              <a:rPr kumimoji="0" lang="cs-CZ" sz="4400" b="0" i="0" u="none" strike="noStrike" kern="0" cap="none" spc="0" normalizeH="0" baseline="0" noProof="0" dirty="0" smtClean="0">
                <a:ln>
                  <a:noFill/>
                </a:ln>
                <a:solidFill>
                  <a:schemeClr val="tx2"/>
                </a:solidFill>
                <a:effectLst/>
                <a:uLnTx/>
                <a:uFillTx/>
                <a:latin typeface="+mn-lt"/>
                <a:ea typeface="+mn-ea"/>
                <a:cs typeface="+mn-cs"/>
              </a:rPr>
              <a:t>menů.</a:t>
            </a:r>
          </a:p>
        </p:txBody>
      </p:sp>
      <p:pic>
        <p:nvPicPr>
          <p:cNvPr id="7" name="Obrázek 6" descr="Cantharellus.cibarius.-.lindsey.jpg"/>
          <p:cNvPicPr>
            <a:picLocks noChangeAspect="1"/>
          </p:cNvPicPr>
          <p:nvPr/>
        </p:nvPicPr>
        <p:blipFill>
          <a:blip r:embed="rId2" cstate="print"/>
          <a:stretch>
            <a:fillRect/>
          </a:stretch>
        </p:blipFill>
        <p:spPr>
          <a:xfrm>
            <a:off x="3635896" y="3356992"/>
            <a:ext cx="2710889" cy="1800200"/>
          </a:xfrm>
          <a:prstGeom prst="rect">
            <a:avLst/>
          </a:prstGeom>
        </p:spPr>
      </p:pic>
      <p:pic>
        <p:nvPicPr>
          <p:cNvPr id="4" name="Picture 2" descr="C:\Users\raduška\AppData\Local\Microsoft\Windows\Temporary Internet Files\Content.IE5\68247SCT\MC900383550[1].wmf">
            <a:hlinkClick r:id="rId3" action="ppaction://hlinksldjump"/>
          </p:cNvPr>
          <p:cNvPicPr>
            <a:picLocks noChangeAspect="1" noChangeArrowheads="1"/>
          </p:cNvPicPr>
          <p:nvPr/>
        </p:nvPicPr>
        <p:blipFill>
          <a:blip r:embed="rId4" cstate="print"/>
          <a:srcRect/>
          <a:stretch>
            <a:fillRect/>
          </a:stretch>
        </p:blipFill>
        <p:spPr bwMode="auto">
          <a:xfrm>
            <a:off x="7736073" y="4725144"/>
            <a:ext cx="728637" cy="1604534"/>
          </a:xfrm>
          <a:prstGeom prst="rect">
            <a:avLst/>
          </a:prstGeom>
          <a:noFill/>
        </p:spPr>
      </p:pic>
    </p:spTree>
  </p:cSld>
  <p:clrMapOvr>
    <a:masterClrMapping/>
  </p:clrMapOvr>
  <p:transition spd="med">
    <p:randomBar dir="vert"/>
  </p:transition>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b="1" dirty="0" smtClean="0"/>
              <a:t>Skrývačky – </a:t>
            </a:r>
            <a:r>
              <a:rPr lang="cs-CZ" sz="4400" b="1" dirty="0" smtClean="0"/>
              <a:t>4 000 </a:t>
            </a:r>
            <a:r>
              <a:rPr lang="cs-CZ" b="1" dirty="0" smtClean="0"/>
              <a:t>- odpověď</a:t>
            </a:r>
            <a:endParaRPr lang="cs-CZ" dirty="0"/>
          </a:p>
        </p:txBody>
      </p:sp>
      <p:sp>
        <p:nvSpPr>
          <p:cNvPr id="3" name="Zástupný symbol pro obsah 2"/>
          <p:cNvSpPr>
            <a:spLocks noGrp="1"/>
          </p:cNvSpPr>
          <p:nvPr>
            <p:ph idx="1"/>
          </p:nvPr>
        </p:nvSpPr>
        <p:spPr/>
        <p:txBody>
          <a:bodyPr/>
          <a:lstStyle/>
          <a:p>
            <a:pPr algn="ctr">
              <a:buNone/>
            </a:pPr>
            <a:endParaRPr lang="cs-CZ" sz="4400" dirty="0" smtClean="0"/>
          </a:p>
          <a:p>
            <a:pPr algn="ctr">
              <a:buNone/>
            </a:pPr>
            <a:r>
              <a:rPr lang="cs-CZ" sz="4400" dirty="0" smtClean="0">
                <a:solidFill>
                  <a:srgbClr val="FF0000"/>
                </a:solidFill>
              </a:rPr>
              <a:t>Václav </a:t>
            </a:r>
            <a:r>
              <a:rPr lang="cs-CZ" sz="4400" dirty="0" err="1" smtClean="0">
                <a:solidFill>
                  <a:srgbClr val="FF0000"/>
                </a:solidFill>
              </a:rPr>
              <a:t>Ka</a:t>
            </a:r>
            <a:r>
              <a:rPr lang="cs-CZ" sz="4400" dirty="0" err="1" smtClean="0"/>
              <a:t>lista</a:t>
            </a:r>
            <a:r>
              <a:rPr lang="cs-CZ" sz="4400" dirty="0" smtClean="0"/>
              <a:t> je můj strýček z</a:t>
            </a:r>
          </a:p>
          <a:p>
            <a:pPr algn="ctr">
              <a:buNone/>
            </a:pPr>
            <a:r>
              <a:rPr lang="cs-CZ" sz="4400" dirty="0" smtClean="0"/>
              <a:t>Prahy.</a:t>
            </a:r>
          </a:p>
        </p:txBody>
      </p:sp>
      <p:pic>
        <p:nvPicPr>
          <p:cNvPr id="4" name="Picture 2" descr="C:\Users\raduška\AppData\Local\Microsoft\Windows\Temporary Internet Files\Content.IE5\68247SCT\MC900383550[1].wmf">
            <a:hlinkClick r:id="rId2" action="ppaction://hlinksldjump"/>
          </p:cNvPr>
          <p:cNvPicPr>
            <a:picLocks noChangeAspect="1" noChangeArrowheads="1"/>
          </p:cNvPicPr>
          <p:nvPr/>
        </p:nvPicPr>
        <p:blipFill>
          <a:blip r:embed="rId3" cstate="print"/>
          <a:srcRect/>
          <a:stretch>
            <a:fillRect/>
          </a:stretch>
        </p:blipFill>
        <p:spPr bwMode="auto">
          <a:xfrm>
            <a:off x="7884368" y="4005064"/>
            <a:ext cx="728637" cy="1604534"/>
          </a:xfrm>
          <a:prstGeom prst="rect">
            <a:avLst/>
          </a:prstGeom>
          <a:noFill/>
        </p:spPr>
      </p:pic>
      <p:pic>
        <p:nvPicPr>
          <p:cNvPr id="8" name="Obrázek 7" descr="Armillaria.jpg"/>
          <p:cNvPicPr>
            <a:picLocks noChangeAspect="1"/>
          </p:cNvPicPr>
          <p:nvPr/>
        </p:nvPicPr>
        <p:blipFill>
          <a:blip r:embed="rId4" cstate="print"/>
          <a:stretch>
            <a:fillRect/>
          </a:stretch>
        </p:blipFill>
        <p:spPr>
          <a:xfrm>
            <a:off x="3923928" y="4149080"/>
            <a:ext cx="1944216" cy="1458162"/>
          </a:xfrm>
          <a:prstGeom prst="rect">
            <a:avLst/>
          </a:prstGeom>
        </p:spPr>
      </p:pic>
    </p:spTree>
  </p:cSld>
  <p:clrMapOvr>
    <a:masterClrMapping/>
  </p:clrMapOvr>
  <p:transition spd="med">
    <p:randomBar dir="vert"/>
  </p:transition>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b="1" dirty="0" smtClean="0"/>
              <a:t>Skrývačky – </a:t>
            </a:r>
            <a:r>
              <a:rPr lang="cs-CZ" sz="4400" b="1" dirty="0" smtClean="0"/>
              <a:t>5 000 </a:t>
            </a:r>
            <a:r>
              <a:rPr lang="cs-CZ" b="1" dirty="0" smtClean="0"/>
              <a:t>- odpověď</a:t>
            </a:r>
            <a:endParaRPr lang="cs-CZ" dirty="0"/>
          </a:p>
        </p:txBody>
      </p:sp>
      <p:sp>
        <p:nvSpPr>
          <p:cNvPr id="3" name="Zástupný symbol pro obsah 2"/>
          <p:cNvSpPr>
            <a:spLocks noGrp="1"/>
          </p:cNvSpPr>
          <p:nvPr>
            <p:ph idx="1"/>
          </p:nvPr>
        </p:nvSpPr>
        <p:spPr/>
        <p:txBody>
          <a:bodyPr/>
          <a:lstStyle/>
          <a:p>
            <a:pPr>
              <a:buNone/>
            </a:pPr>
            <a:endParaRPr lang="cs-CZ" dirty="0" smtClean="0"/>
          </a:p>
          <a:p>
            <a:pPr algn="ctr">
              <a:buNone/>
            </a:pPr>
            <a:r>
              <a:rPr lang="cs-CZ" sz="4000" dirty="0" smtClean="0"/>
              <a:t>Vyletěl </a:t>
            </a:r>
            <a:r>
              <a:rPr lang="cs-CZ" sz="4000" dirty="0" smtClean="0">
                <a:solidFill>
                  <a:srgbClr val="FF0000"/>
                </a:solidFill>
              </a:rPr>
              <a:t>holub, Inka </a:t>
            </a:r>
            <a:r>
              <a:rPr lang="cs-CZ" sz="4000" dirty="0" smtClean="0"/>
              <a:t>se dívala, kam</a:t>
            </a:r>
          </a:p>
          <a:p>
            <a:pPr algn="ctr">
              <a:buNone/>
            </a:pPr>
            <a:r>
              <a:rPr lang="cs-CZ" sz="4000" dirty="0" smtClean="0"/>
              <a:t>zamířil.</a:t>
            </a:r>
            <a:endParaRPr lang="cs-CZ" sz="4000" dirty="0"/>
          </a:p>
        </p:txBody>
      </p:sp>
      <p:pic>
        <p:nvPicPr>
          <p:cNvPr id="4" name="Picture 2" descr="C:\Users\raduška\AppData\Local\Microsoft\Windows\Temporary Internet Files\Content.IE5\68247SCT\MC900383550[1].wmf">
            <a:hlinkClick r:id="rId2" action="ppaction://hlinksldjump"/>
          </p:cNvPr>
          <p:cNvPicPr>
            <a:picLocks noChangeAspect="1" noChangeArrowheads="1"/>
          </p:cNvPicPr>
          <p:nvPr/>
        </p:nvPicPr>
        <p:blipFill>
          <a:blip r:embed="rId3" cstate="print"/>
          <a:srcRect/>
          <a:stretch>
            <a:fillRect/>
          </a:stretch>
        </p:blipFill>
        <p:spPr bwMode="auto">
          <a:xfrm>
            <a:off x="7884368" y="4005064"/>
            <a:ext cx="728637" cy="1604534"/>
          </a:xfrm>
          <a:prstGeom prst="rect">
            <a:avLst/>
          </a:prstGeom>
          <a:noFill/>
        </p:spPr>
      </p:pic>
      <p:pic>
        <p:nvPicPr>
          <p:cNvPr id="5" name="Obrázek 4" descr="Russula_emetica.jpg"/>
          <p:cNvPicPr>
            <a:picLocks noChangeAspect="1"/>
          </p:cNvPicPr>
          <p:nvPr/>
        </p:nvPicPr>
        <p:blipFill>
          <a:blip r:embed="rId4" cstate="print"/>
          <a:stretch>
            <a:fillRect/>
          </a:stretch>
        </p:blipFill>
        <p:spPr>
          <a:xfrm>
            <a:off x="3923928" y="3717032"/>
            <a:ext cx="2232248" cy="2064829"/>
          </a:xfrm>
          <a:prstGeom prst="rect">
            <a:avLst/>
          </a:prstGeom>
        </p:spPr>
      </p:pic>
    </p:spTree>
  </p:cSld>
  <p:clrMapOvr>
    <a:masterClrMapping/>
  </p:clrMapOvr>
  <p:transition spd="med">
    <p:randomBar dir="vert"/>
  </p:transition>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1259632" y="0"/>
            <a:ext cx="7632848" cy="6669360"/>
          </a:xfrm>
        </p:spPr>
        <p:txBody>
          <a:bodyPr>
            <a:noAutofit/>
          </a:bodyPr>
          <a:lstStyle/>
          <a:p>
            <a:pPr>
              <a:buNone/>
            </a:pPr>
            <a:r>
              <a:rPr lang="cs-CZ" sz="1400" b="1" dirty="0" smtClean="0"/>
              <a:t>Použité zdroje:</a:t>
            </a:r>
          </a:p>
          <a:p>
            <a:pPr>
              <a:buNone/>
            </a:pPr>
            <a:r>
              <a:rPr lang="cs-CZ" sz="1400" b="1" dirty="0" smtClean="0"/>
              <a:t>Značky na stromech: </a:t>
            </a:r>
            <a:r>
              <a:rPr lang="cs-CZ" sz="1400" dirty="0" smtClean="0"/>
              <a:t>AKTRON. </a:t>
            </a:r>
            <a:r>
              <a:rPr lang="cs-CZ" sz="1400" i="1" dirty="0" smtClean="0"/>
              <a:t>Wikipedia</a:t>
            </a:r>
            <a:r>
              <a:rPr lang="cs-CZ" sz="1400" dirty="0" smtClean="0"/>
              <a:t> [online]. [cit. 20.11.2013]. Dostupný pod licencí GNU Free</a:t>
            </a:r>
          </a:p>
          <a:p>
            <a:pPr>
              <a:buNone/>
            </a:pPr>
            <a:r>
              <a:rPr lang="cs-CZ" sz="1400" dirty="0" smtClean="0"/>
              <a:t>Documentation License, version 1.2 na WWW:</a:t>
            </a:r>
          </a:p>
          <a:p>
            <a:pPr>
              <a:buNone/>
            </a:pPr>
            <a:r>
              <a:rPr lang="cs-CZ" sz="1400" dirty="0" smtClean="0">
                <a:hlinkClick r:id="rId2"/>
              </a:rPr>
              <a:t>http://cs.wikipedia.org/wiki/Soubor:Turistick%C3%A9_zna%C4%8Dkycyklo_a_p%4%9B%C5%A1%C</a:t>
            </a:r>
          </a:p>
          <a:p>
            <a:pPr>
              <a:buNone/>
            </a:pPr>
            <a:r>
              <a:rPr lang="cs-CZ" sz="1400" dirty="0" smtClean="0">
                <a:hlinkClick r:id="rId2"/>
              </a:rPr>
              <a:t>%</a:t>
            </a:r>
            <a:r>
              <a:rPr lang="cs-CZ" sz="1400" dirty="0" err="1" smtClean="0">
                <a:hlinkClick r:id="rId2"/>
              </a:rPr>
              <a:t>AD</a:t>
            </a:r>
            <a:r>
              <a:rPr lang="cs-CZ" sz="1400" dirty="0" smtClean="0">
                <a:hlinkClick r:id="rId2"/>
              </a:rPr>
              <a:t>.</a:t>
            </a:r>
            <a:r>
              <a:rPr lang="cs-CZ" sz="1400" dirty="0" err="1" smtClean="0">
                <a:hlinkClick r:id="rId2"/>
              </a:rPr>
              <a:t>jpg</a:t>
            </a:r>
            <a:endParaRPr lang="cs-CZ" sz="1400" dirty="0" smtClean="0"/>
          </a:p>
          <a:p>
            <a:pPr>
              <a:buNone/>
            </a:pPr>
            <a:r>
              <a:rPr lang="cs-CZ" sz="1400" b="1" dirty="0" smtClean="0"/>
              <a:t>Modřín: </a:t>
            </a:r>
            <a:r>
              <a:rPr lang="cs-CZ" sz="1400" dirty="0" smtClean="0"/>
              <a:t>TOPJABOT. </a:t>
            </a:r>
            <a:r>
              <a:rPr lang="cs-CZ" sz="1400" i="1" dirty="0" smtClean="0"/>
              <a:t>Wikipedia</a:t>
            </a:r>
            <a:r>
              <a:rPr lang="cs-CZ" sz="1400" dirty="0" smtClean="0"/>
              <a:t> [online]. [cit. 20.11.2013]. Dostupný na WWW:</a:t>
            </a:r>
          </a:p>
          <a:p>
            <a:pPr>
              <a:buNone/>
            </a:pPr>
            <a:r>
              <a:rPr lang="cs-CZ" sz="1400" dirty="0" smtClean="0">
                <a:hlinkClick r:id="rId3"/>
              </a:rPr>
              <a:t>http://cs.wikipedia.org/wiki/Soubor:Illustration_Larix_decudua0.jpg</a:t>
            </a:r>
            <a:endParaRPr lang="cs-CZ" sz="1400" dirty="0" smtClean="0"/>
          </a:p>
          <a:p>
            <a:pPr>
              <a:buNone/>
            </a:pPr>
            <a:r>
              <a:rPr lang="cs-CZ" sz="1400" b="1" dirty="0" smtClean="0"/>
              <a:t>Smrk: </a:t>
            </a:r>
            <a:r>
              <a:rPr lang="cs-CZ" sz="1400" dirty="0" smtClean="0"/>
              <a:t>LIFAR. </a:t>
            </a:r>
            <a:r>
              <a:rPr lang="cs-CZ" sz="1400" i="1" dirty="0" smtClean="0"/>
              <a:t>Wikipedia</a:t>
            </a:r>
            <a:r>
              <a:rPr lang="cs-CZ" sz="1400" dirty="0" smtClean="0"/>
              <a:t> [online]. [cit. 20.11.2013]. Dostupný pod licencí 3.0 </a:t>
            </a:r>
            <a:r>
              <a:rPr lang="cs-CZ" sz="1400" dirty="0" err="1" smtClean="0"/>
              <a:t>Estonia</a:t>
            </a:r>
            <a:r>
              <a:rPr lang="cs-CZ" sz="1400" dirty="0" smtClean="0"/>
              <a:t> (CC BY-SA 3.0 EE </a:t>
            </a:r>
          </a:p>
          <a:p>
            <a:pPr>
              <a:buNone/>
            </a:pPr>
            <a:r>
              <a:rPr lang="cs-CZ" sz="1400" dirty="0" smtClean="0"/>
              <a:t>a WWW: </a:t>
            </a:r>
            <a:r>
              <a:rPr lang="cs-CZ" sz="1400" dirty="0" smtClean="0">
                <a:hlinkClick r:id="rId4"/>
              </a:rPr>
              <a:t>http://cs.wikipedia.org/wiki/Soubor:Kuusk_Keila-Paldiski_rdt_%C3%A4%C3%A4res.jpg</a:t>
            </a:r>
            <a:endParaRPr lang="cs-CZ" sz="1400" dirty="0" smtClean="0"/>
          </a:p>
          <a:p>
            <a:pPr>
              <a:buNone/>
            </a:pPr>
            <a:r>
              <a:rPr lang="cs-CZ" sz="1400" b="1" dirty="0" smtClean="0"/>
              <a:t>Smrk šiška: </a:t>
            </a:r>
            <a:r>
              <a:rPr lang="cs-CZ" sz="1400" dirty="0" smtClean="0"/>
              <a:t>MPF. </a:t>
            </a:r>
            <a:r>
              <a:rPr lang="cs-CZ" sz="1400" i="1" dirty="0" smtClean="0"/>
              <a:t>Wikipedia</a:t>
            </a:r>
            <a:r>
              <a:rPr lang="cs-CZ" sz="1400" dirty="0" smtClean="0"/>
              <a:t> [online]. [cit. 20.11.2013]. Dostupný pod licencí GNU Free Documentation</a:t>
            </a:r>
          </a:p>
          <a:p>
            <a:pPr>
              <a:buNone/>
            </a:pPr>
            <a:r>
              <a:rPr lang="cs-CZ" sz="1400" dirty="0" smtClean="0"/>
              <a:t>License, version 1.2 na WWW: </a:t>
            </a:r>
            <a:r>
              <a:rPr lang="cs-CZ" sz="1400" dirty="0" smtClean="0">
                <a:hlinkClick r:id="rId5"/>
              </a:rPr>
              <a:t>http://cs.wikipedia.org/wiki/Soubor:Picea_abies_cone.jpg</a:t>
            </a:r>
            <a:endParaRPr lang="cs-CZ" sz="1400" dirty="0" smtClean="0"/>
          </a:p>
          <a:p>
            <a:pPr>
              <a:buNone/>
            </a:pPr>
            <a:r>
              <a:rPr lang="cs-CZ" sz="1400" b="1" dirty="0" smtClean="0"/>
              <a:t>Bedla: </a:t>
            </a:r>
            <a:r>
              <a:rPr lang="cs-CZ" sz="1400" dirty="0" smtClean="0"/>
              <a:t>ŠOLTÉSZOVÁ, Barbora. </a:t>
            </a:r>
            <a:r>
              <a:rPr lang="cs-CZ" sz="1400" i="1" dirty="0" smtClean="0"/>
              <a:t>Wikipedia</a:t>
            </a:r>
            <a:r>
              <a:rPr lang="cs-CZ" sz="1400" dirty="0" smtClean="0"/>
              <a:t> [online]. [cit. 20. 11. 2013]. Dostupný pod licencí 3.0 Unported</a:t>
            </a:r>
          </a:p>
          <a:p>
            <a:pPr>
              <a:buNone/>
            </a:pPr>
            <a:r>
              <a:rPr lang="cs-CZ" sz="1400" dirty="0" smtClean="0"/>
              <a:t>(CC BY-SA 3.0) na WWW: </a:t>
            </a:r>
            <a:r>
              <a:rPr lang="cs-CZ" sz="1400" u="sng" dirty="0" smtClean="0">
                <a:hlinkClick r:id="rId6"/>
              </a:rPr>
              <a:t>http://cs.wikipedia.org/wiki/Soubor:Bedla.jpg</a:t>
            </a:r>
            <a:endParaRPr lang="cs-CZ" sz="1400" dirty="0" smtClean="0"/>
          </a:p>
          <a:p>
            <a:pPr>
              <a:buNone/>
            </a:pPr>
            <a:r>
              <a:rPr lang="cs-CZ" sz="1400" b="1" dirty="0" smtClean="0"/>
              <a:t>Kozák: </a:t>
            </a:r>
            <a:r>
              <a:rPr lang="cs-CZ" sz="1400" dirty="0" smtClean="0"/>
              <a:t>PRASOPESTILENCE. </a:t>
            </a:r>
            <a:r>
              <a:rPr lang="cs-CZ" sz="1400" i="1" dirty="0" smtClean="0"/>
              <a:t>Wikipedia</a:t>
            </a:r>
            <a:r>
              <a:rPr lang="cs-CZ" sz="1400" dirty="0" smtClean="0"/>
              <a:t> [online]. [cit. 20.11.2013]. Dostupný pod licencí 3.0 Unported</a:t>
            </a:r>
          </a:p>
          <a:p>
            <a:pPr>
              <a:buNone/>
            </a:pPr>
            <a:r>
              <a:rPr lang="cs-CZ" sz="1400" dirty="0" smtClean="0"/>
              <a:t>(CC BY-SA 3.0) na WWW: </a:t>
            </a:r>
            <a:r>
              <a:rPr lang="cs-CZ" sz="1400" dirty="0" smtClean="0">
                <a:hlinkClick r:id="rId7"/>
              </a:rPr>
              <a:t>http://cs.wikipedia.org/wiki/Soubor:Kozak_brezovy_01_-_Jabkenicko.jpg</a:t>
            </a:r>
            <a:endParaRPr lang="cs-CZ" sz="1400" dirty="0" smtClean="0"/>
          </a:p>
          <a:p>
            <a:pPr>
              <a:buNone/>
            </a:pPr>
            <a:r>
              <a:rPr lang="cs-CZ" sz="1400" b="1" dirty="0" smtClean="0"/>
              <a:t>Liška: </a:t>
            </a:r>
            <a:r>
              <a:rPr lang="cs-CZ" sz="1400" dirty="0" smtClean="0"/>
              <a:t>LINDSEY, </a:t>
            </a:r>
            <a:r>
              <a:rPr lang="cs-CZ" sz="1400" dirty="0" err="1" smtClean="0"/>
              <a:t>James</a:t>
            </a:r>
            <a:r>
              <a:rPr lang="cs-CZ" sz="1400" dirty="0" smtClean="0"/>
              <a:t>. </a:t>
            </a:r>
            <a:r>
              <a:rPr lang="cs-CZ" sz="1400" i="1" dirty="0" smtClean="0"/>
              <a:t>Wikipedia</a:t>
            </a:r>
            <a:r>
              <a:rPr lang="cs-CZ" sz="1400" dirty="0" smtClean="0"/>
              <a:t> [online]. [cit. 20.11.2013]. Dostupný pod licencí 2.5 Generic (CC BY</a:t>
            </a:r>
          </a:p>
          <a:p>
            <a:pPr>
              <a:buNone/>
            </a:pPr>
            <a:r>
              <a:rPr lang="cs-CZ" sz="1400" dirty="0" smtClean="0"/>
              <a:t>SA 2.5) na WWW: </a:t>
            </a:r>
            <a:r>
              <a:rPr lang="cs-CZ" sz="1400" dirty="0" smtClean="0">
                <a:hlinkClick r:id="rId8"/>
              </a:rPr>
              <a:t>http://cs.wikipedia.org/wiki/Soubor:Cantharellus.cibarius.-.lindsey.jpg</a:t>
            </a:r>
            <a:endParaRPr lang="cs-CZ" sz="1400" dirty="0" smtClean="0"/>
          </a:p>
          <a:p>
            <a:pPr>
              <a:buNone/>
            </a:pPr>
            <a:r>
              <a:rPr lang="cs-CZ" sz="1400" b="1" dirty="0" smtClean="0"/>
              <a:t>Václavka: </a:t>
            </a:r>
            <a:r>
              <a:rPr lang="cs-CZ" sz="1400" dirty="0" smtClean="0"/>
              <a:t>TOCEKAS. </a:t>
            </a:r>
            <a:r>
              <a:rPr lang="cs-CZ" sz="1400" i="1" dirty="0" smtClean="0"/>
              <a:t>Wikipedia</a:t>
            </a:r>
            <a:r>
              <a:rPr lang="cs-CZ" sz="1400" dirty="0" smtClean="0"/>
              <a:t> [online]. [cit. 20.11.2013]. Dostupný pod licencí GNU Free</a:t>
            </a:r>
          </a:p>
          <a:p>
            <a:pPr>
              <a:buNone/>
            </a:pPr>
            <a:r>
              <a:rPr lang="cs-CZ" sz="1400" dirty="0" smtClean="0"/>
              <a:t>Documentation License, version 1.2 na WWW: </a:t>
            </a:r>
            <a:r>
              <a:rPr lang="cs-CZ" sz="1400" dirty="0" smtClean="0">
                <a:hlinkClick r:id="rId9"/>
              </a:rPr>
              <a:t>http://cs.wikipedia.org/wiki/Soubor:Armillaria.jpg</a:t>
            </a:r>
            <a:endParaRPr lang="cs-CZ" sz="1400" dirty="0" smtClean="0"/>
          </a:p>
          <a:p>
            <a:pPr>
              <a:buNone/>
            </a:pPr>
            <a:r>
              <a:rPr lang="cs-CZ" sz="1400" b="1" dirty="0" smtClean="0"/>
              <a:t>Holubinka: </a:t>
            </a:r>
            <a:r>
              <a:rPr lang="cs-CZ" sz="1400" dirty="0" smtClean="0"/>
              <a:t>PETHAN. </a:t>
            </a:r>
            <a:r>
              <a:rPr lang="cs-CZ" sz="1400" i="1" dirty="0" smtClean="0"/>
              <a:t>Wikipedia</a:t>
            </a:r>
            <a:r>
              <a:rPr lang="cs-CZ" sz="1400" dirty="0" smtClean="0"/>
              <a:t> [online]. [cit. 20.11.2013]. Dostupný pod licencí GNU Free</a:t>
            </a:r>
          </a:p>
          <a:p>
            <a:pPr>
              <a:buNone/>
            </a:pPr>
            <a:r>
              <a:rPr lang="cs-CZ" sz="1400" dirty="0" smtClean="0"/>
              <a:t>Documentation License, version 1.2 na WWW: </a:t>
            </a:r>
            <a:r>
              <a:rPr lang="cs-CZ" sz="1400" dirty="0" smtClean="0">
                <a:hlinkClick r:id="rId10"/>
              </a:rPr>
              <a:t>http://cs.wikipedia.org/wiki/Soubor:Russula_emetica.jpg</a:t>
            </a:r>
            <a:endParaRPr lang="cs-CZ" sz="1400" dirty="0" smtClean="0"/>
          </a:p>
          <a:p>
            <a:pPr>
              <a:buNone/>
            </a:pPr>
            <a:r>
              <a:rPr lang="cs-CZ" sz="1400" b="1" dirty="0" smtClean="0"/>
              <a:t>Všechny ostatní obrázky použity z galerie </a:t>
            </a:r>
            <a:r>
              <a:rPr lang="cs-CZ" sz="1400" b="1" dirty="0" smtClean="0"/>
              <a:t>office – www.office.</a:t>
            </a:r>
            <a:r>
              <a:rPr lang="cs-CZ" sz="1400" b="1" dirty="0" err="1" smtClean="0"/>
              <a:t>microsoft.com</a:t>
            </a:r>
            <a:endParaRPr lang="cs-CZ" sz="1400" b="1" dirty="0" smtClean="0"/>
          </a:p>
          <a:p>
            <a:pPr>
              <a:buNone/>
            </a:pPr>
            <a:r>
              <a:rPr lang="cs-CZ" sz="1400" b="1" dirty="0" smtClean="0"/>
              <a:t>Skrývačky z: </a:t>
            </a:r>
            <a:r>
              <a:rPr lang="cs-CZ" sz="1400" cap="all" dirty="0" smtClean="0"/>
              <a:t>KOTEN</a:t>
            </a:r>
            <a:r>
              <a:rPr lang="cs-CZ" sz="1400" dirty="0" smtClean="0"/>
              <a:t>, Tomáš. </a:t>
            </a:r>
            <a:r>
              <a:rPr lang="cs-CZ" sz="1400" i="1" dirty="0" smtClean="0"/>
              <a:t>Škola ? V pohodě! (2): projektové vyučování na základní škole: metodický návod, hry</a:t>
            </a:r>
          </a:p>
          <a:p>
            <a:pPr>
              <a:buNone/>
            </a:pPr>
            <a:r>
              <a:rPr lang="cs-CZ" sz="1400" i="1" dirty="0" smtClean="0"/>
              <a:t>a formy práce pro projektové vyučování a praktickou realizaci průřezových témat (aktivní činnostní učení napříč předměty v</a:t>
            </a:r>
          </a:p>
          <a:p>
            <a:pPr>
              <a:buNone/>
            </a:pPr>
            <a:r>
              <a:rPr lang="cs-CZ" sz="1400" i="1" dirty="0" smtClean="0"/>
              <a:t>kooperativních skupinách</a:t>
            </a:r>
            <a:r>
              <a:rPr lang="cs-CZ" sz="1400" dirty="0" smtClean="0"/>
              <a:t>. Vyd. 1. Most: </a:t>
            </a:r>
            <a:r>
              <a:rPr lang="cs-CZ" sz="1400" dirty="0" err="1" smtClean="0"/>
              <a:t>Hněvín</a:t>
            </a:r>
            <a:r>
              <a:rPr lang="cs-CZ" sz="1400" dirty="0" smtClean="0"/>
              <a:t>, 2009. 135 s. ISBN 978-80-86654-25-6.</a:t>
            </a:r>
            <a:endParaRPr lang="cs-CZ" sz="1400" b="1" dirty="0" smtClean="0"/>
          </a:p>
          <a:p>
            <a:pPr>
              <a:buNone/>
            </a:pPr>
            <a:endParaRPr lang="cs-CZ" sz="1400" b="1" dirty="0" smtClean="0"/>
          </a:p>
          <a:p>
            <a:pPr>
              <a:buNone/>
            </a:pPr>
            <a:endParaRPr lang="cs-CZ" sz="1400" dirty="0" smtClean="0"/>
          </a:p>
          <a:p>
            <a:pPr>
              <a:buNone/>
            </a:pPr>
            <a:endParaRPr lang="cs-CZ" sz="1400" b="1" dirty="0" smtClean="0"/>
          </a:p>
          <a:p>
            <a:pPr>
              <a:buNone/>
            </a:pPr>
            <a:endParaRPr lang="cs-CZ" sz="1400" dirty="0"/>
          </a:p>
        </p:txBody>
      </p:sp>
    </p:spTree>
  </p:cSld>
  <p:clrMapOvr>
    <a:masterClrMapping/>
  </p:clrMapOvr>
  <p:transition spd="med">
    <p:randomBar dir="vert"/>
  </p:transition>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p:cNvSpPr/>
          <p:nvPr/>
        </p:nvSpPr>
        <p:spPr>
          <a:xfrm>
            <a:off x="1259632" y="332656"/>
            <a:ext cx="7488832" cy="2585323"/>
          </a:xfrm>
          <a:prstGeom prst="rect">
            <a:avLst/>
          </a:prstGeom>
        </p:spPr>
        <p:txBody>
          <a:bodyPr wrap="square">
            <a:spAutoFit/>
          </a:bodyPr>
          <a:lstStyle/>
          <a:p>
            <a:pPr>
              <a:buNone/>
            </a:pPr>
            <a:r>
              <a:rPr lang="cs-CZ" b="1" dirty="0" smtClean="0"/>
              <a:t>Metodika práce:</a:t>
            </a:r>
          </a:p>
          <a:p>
            <a:pPr algn="just">
              <a:lnSpc>
                <a:spcPct val="100000"/>
              </a:lnSpc>
              <a:spcBef>
                <a:spcPts val="0"/>
              </a:spcBef>
              <a:buNone/>
            </a:pPr>
            <a:r>
              <a:rPr lang="cs-CZ" dirty="0" smtClean="0"/>
              <a:t>Rozdělte třídu na skupiny. Můžete si již na počátku zvolit pomocníka, který Vám bude pomáhat u IT. První skupina si zvolí oblast a otázku (hodnotu). Pokud ji stejná skupina  zodpoví, volí si další otázku, pokud ne, volí otázku ta skupina, která odpověděla správně. Pokud skupina otázku nezodpoví správně, zvolená suma se jim odečítá a pokud správně, suma se jim přičítá. Pokud na zvolenou otázku neodpoví nikdo správně, volí otázku ti, co byli poslední na řadě. Pokud žáci narazí na zlaté cihly, jsou jim automaticky přičítány body. Skupina, která má nakonec </a:t>
            </a:r>
            <a:r>
              <a:rPr lang="cs-CZ" smtClean="0"/>
              <a:t>nejvíce </a:t>
            </a:r>
            <a:r>
              <a:rPr lang="cs-CZ" smtClean="0"/>
              <a:t>bodů, </a:t>
            </a:r>
            <a:r>
              <a:rPr lang="cs-CZ" dirty="0" smtClean="0"/>
              <a:t>si zaslouží 1.</a:t>
            </a:r>
            <a:endParaRPr lang="cs-CZ" dirty="0"/>
          </a:p>
        </p:txBody>
      </p:sp>
    </p:spTree>
  </p:cSld>
  <p:clrMapOvr>
    <a:masterClrMapping/>
  </p:clrMapOvr>
  <p:transition spd="med">
    <p:randomBar dir="vert"/>
  </p:transition>
  <p:timing>
    <p:tnLst>
      <p:par>
        <p:cTn id="1" dur="indefinite" restart="never" nodeType="tmRoot"/>
      </p:par>
    </p:tnLst>
  </p:timing>
</p:sld>
</file>

<file path=ppt/theme/theme1.xml><?xml version="1.0" encoding="utf-8"?>
<a:theme xmlns:a="http://schemas.openxmlformats.org/drawingml/2006/main" name="Ocean 16x9">
  <a:themeElements>
    <a:clrScheme name="Ocean">
      <a:dk1>
        <a:sysClr val="windowText" lastClr="000000"/>
      </a:dk1>
      <a:lt1>
        <a:sysClr val="window" lastClr="FFFFFF"/>
      </a:lt1>
      <a:dk2>
        <a:srgbClr val="323232"/>
      </a:dk2>
      <a:lt2>
        <a:srgbClr val="E3DED1"/>
      </a:lt2>
      <a:accent1>
        <a:srgbClr val="4557A1"/>
      </a:accent1>
      <a:accent2>
        <a:srgbClr val="3691AA"/>
      </a:accent2>
      <a:accent3>
        <a:srgbClr val="893768"/>
      </a:accent3>
      <a:accent4>
        <a:srgbClr val="4E8542"/>
      </a:accent4>
      <a:accent5>
        <a:srgbClr val="A25A12"/>
      </a:accent5>
      <a:accent6>
        <a:srgbClr val="C19859"/>
      </a:accent6>
      <a:hlink>
        <a:srgbClr val="6B9F25"/>
      </a:hlink>
      <a:folHlink>
        <a:srgbClr val="B26B02"/>
      </a:folHlink>
    </a:clrScheme>
    <a:fontScheme name="Administrativní">
      <a:majorFont>
        <a:latin typeface="Georgia"/>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eorgia"/>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Kancelář">
      <a:fillStyleLst>
        <a:solidFill>
          <a:schemeClr val="phClr"/>
        </a:solidFill>
        <a:gradFill rotWithShape="1">
          <a:gsLst>
            <a:gs pos="0">
              <a:schemeClr val="phClr">
                <a:lumMod val="157000"/>
                <a:satMod val="101000"/>
              </a:schemeClr>
            </a:gs>
            <a:gs pos="50000">
              <a:schemeClr val="phClr">
                <a:lumMod val="137000"/>
                <a:satMod val="103000"/>
              </a:schemeClr>
            </a:gs>
            <a:gs pos="100000">
              <a:schemeClr val="phClr">
                <a:lumMod val="115000"/>
                <a:satMod val="109000"/>
              </a:schemeClr>
            </a:gs>
          </a:gsLst>
          <a:lin ang="5400000" scaled="0"/>
        </a:gradFill>
        <a:gradFill rotWithShape="1">
          <a:gsLst>
            <a:gs pos="0">
              <a:schemeClr val="phClr">
                <a:satMod val="103000"/>
                <a:lumMod val="118000"/>
              </a:schemeClr>
            </a:gs>
            <a:gs pos="50000">
              <a:schemeClr val="phClr">
                <a:satMod val="89000"/>
                <a:lumMod val="91000"/>
              </a:schemeClr>
            </a:gs>
            <a:gs pos="100000">
              <a:schemeClr val="phClr">
                <a:lumMod val="6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spDef>
      <a:spPr/>
      <a:bodyPr rtlCol="0" anchor="ctr"/>
      <a:lstStyle>
        <a:defPPr algn="ctr">
          <a:defRPr/>
        </a:defPPr>
      </a:lstStyle>
      <a:style>
        <a:lnRef idx="2">
          <a:schemeClr val="accent2">
            <a:shade val="50000"/>
          </a:schemeClr>
        </a:lnRef>
        <a:fillRef idx="1">
          <a:schemeClr val="accent2"/>
        </a:fillRef>
        <a:effectRef idx="0">
          <a:schemeClr val="accent2"/>
        </a:effectRef>
        <a:fontRef idx="minor">
          <a:schemeClr val="lt1"/>
        </a:fontRef>
      </a:style>
    </a:spDef>
    <a:lnDef>
      <a:spPr>
        <a:ln w="12700">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a:lnSpc>
            <a:spcPct val="90000"/>
          </a:lnSpc>
          <a:defRPr sz="2000">
            <a:solidFill>
              <a:schemeClr val="accent2"/>
            </a:solidFill>
          </a:defRPr>
        </a:defPPr>
      </a:lstStyle>
    </a:txDef>
  </a:objectDefaults>
  <a:extraClrSchemeLst/>
</a:theme>
</file>

<file path=ppt/theme/theme2.xml><?xml version="1.0" encoding="utf-8"?>
<a:theme xmlns:a="http://schemas.openxmlformats.org/drawingml/2006/main" name="Motiv sady Office">
  <a:themeElements>
    <a:clrScheme name="Office Theme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Motiv sady Office">
      <a:majorFont>
        <a:latin typeface="Garamond"/>
        <a:ea typeface=""/>
        <a:cs typeface=""/>
      </a:majorFont>
      <a:minorFont>
        <a:latin typeface="Garamond"/>
        <a:ea typeface=""/>
        <a:cs typeface=""/>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Office Theme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Office Theme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Office Theme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Office Theme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Office Theme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Office Theme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Office Theme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Office Theme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Office Theme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Office Theme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Office Theme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Office Theme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
      <a:clrScheme name="Office Theme 13">
        <a:dk1>
          <a:srgbClr val="000000"/>
        </a:dk1>
        <a:lt1>
          <a:srgbClr val="F1ECD8"/>
        </a:lt1>
        <a:dk2>
          <a:srgbClr val="4F261E"/>
        </a:dk2>
        <a:lt2>
          <a:srgbClr val="777777"/>
        </a:lt2>
        <a:accent1>
          <a:srgbClr val="909082"/>
        </a:accent1>
        <a:accent2>
          <a:srgbClr val="809EA8"/>
        </a:accent2>
        <a:accent3>
          <a:srgbClr val="F7F4E9"/>
        </a:accent3>
        <a:accent4>
          <a:srgbClr val="000000"/>
        </a:accent4>
        <a:accent5>
          <a:srgbClr val="C6C6C1"/>
        </a:accent5>
        <a:accent6>
          <a:srgbClr val="738F98"/>
        </a:accent6>
        <a:hlink>
          <a:srgbClr val="FFCC66"/>
        </a:hlink>
        <a:folHlink>
          <a:srgbClr val="E9DCB9"/>
        </a:folHlink>
      </a:clrScheme>
      <a:clrMap bg1="lt1" tx1="dk1" bg2="lt2" tx2="dk2" accent1="accent1" accent2="accent2" accent3="accent3" accent4="accent4" accent5="accent5" accent6="accent6" hlink="hlink" folHlink="folHlink"/>
    </a:extraClrScheme>
  </a:extraClrSchemeLst>
</a:theme>
</file>

<file path=docProps/app.xml><?xml version="1.0" encoding="utf-8"?>
<Properties xmlns="http://schemas.openxmlformats.org/officeDocument/2006/extended-properties" xmlns:vt="http://schemas.openxmlformats.org/officeDocument/2006/docPropsVTypes">
  <Template>TS102895256</Template>
  <TotalTime>308</TotalTime>
  <Words>1077</Words>
  <Application>Microsoft Office PowerPoint</Application>
  <PresentationFormat>Předvádění na obrazovce (4:3)</PresentationFormat>
  <Paragraphs>306</Paragraphs>
  <Slides>53</Slides>
  <Notes>0</Notes>
  <HiddenSlides>0</HiddenSlides>
  <MMClips>0</MMClips>
  <ScaleCrop>false</ScaleCrop>
  <HeadingPairs>
    <vt:vector size="4" baseType="variant">
      <vt:variant>
        <vt:lpstr>Motiv</vt:lpstr>
      </vt:variant>
      <vt:variant>
        <vt:i4>2</vt:i4>
      </vt:variant>
      <vt:variant>
        <vt:lpstr>Nadpisy snímků</vt:lpstr>
      </vt:variant>
      <vt:variant>
        <vt:i4>53</vt:i4>
      </vt:variant>
    </vt:vector>
  </HeadingPairs>
  <TitlesOfParts>
    <vt:vector size="55" baseType="lpstr">
      <vt:lpstr>Ocean 16x9</vt:lpstr>
      <vt:lpstr>Motiv sady Office</vt:lpstr>
      <vt:lpstr>Snímek 1</vt:lpstr>
      <vt:lpstr>Snímek 2</vt:lpstr>
      <vt:lpstr>Riskuj </vt:lpstr>
      <vt:lpstr>Snímek 4</vt:lpstr>
      <vt:lpstr>Vše o lese – 1 000</vt:lpstr>
      <vt:lpstr>Vše o lese – 2 000</vt:lpstr>
      <vt:lpstr>Vše o lese – 3 000</vt:lpstr>
      <vt:lpstr>Vše o lese – 4 000</vt:lpstr>
      <vt:lpstr>Vše o lese – 5 000</vt:lpstr>
      <vt:lpstr>Živočichové – 1 000</vt:lpstr>
      <vt:lpstr>Živočichové – 2 000</vt:lpstr>
      <vt:lpstr>Živočichové – 3 000</vt:lpstr>
      <vt:lpstr>Živočichové – 4 000</vt:lpstr>
      <vt:lpstr>Živočichové – 5 000</vt:lpstr>
      <vt:lpstr>Lesní plody – 1 000</vt:lpstr>
      <vt:lpstr>Lesní plody – 2 000</vt:lpstr>
      <vt:lpstr>Lesní plody – 3 000</vt:lpstr>
      <vt:lpstr>Lesní plody – 4 000</vt:lpstr>
      <vt:lpstr>Lesní plody – 5 000</vt:lpstr>
      <vt:lpstr>Stromy – 1 000</vt:lpstr>
      <vt:lpstr>Stromy – 2 000</vt:lpstr>
      <vt:lpstr>Stromy – 3 000</vt:lpstr>
      <vt:lpstr>Stromy – 4 000</vt:lpstr>
      <vt:lpstr>Stromy – 5 000</vt:lpstr>
      <vt:lpstr>Skrývačky - houby – 1 000</vt:lpstr>
      <vt:lpstr>Skrývačky – houby – 2 000</vt:lpstr>
      <vt:lpstr>Skrývačky – houby – 3 000</vt:lpstr>
      <vt:lpstr>Skrývačky – houby – 4 000</vt:lpstr>
      <vt:lpstr>Skrývačky – houby – 5 000</vt:lpstr>
      <vt:lpstr>Vše o lese – 1 000 - odpověď</vt:lpstr>
      <vt:lpstr>Vše o lese – 2 000 - odpověď</vt:lpstr>
      <vt:lpstr>Vše o lese – 3 000 - odpověď</vt:lpstr>
      <vt:lpstr>Vše o lese – 4 000 - odpověď</vt:lpstr>
      <vt:lpstr>Vše o lese – 5 000 - odpověď</vt:lpstr>
      <vt:lpstr>Živočichové – 1 000 - odpověď</vt:lpstr>
      <vt:lpstr>Živočichové – 2 000 - odpověď</vt:lpstr>
      <vt:lpstr>Živočichové – 3 000 - odpověď</vt:lpstr>
      <vt:lpstr>Živočichové – 5 000 - odpověď</vt:lpstr>
      <vt:lpstr>Lesní plody – 1 000 - odpověď</vt:lpstr>
      <vt:lpstr>Lesní plody  – 2 000 - odpověď</vt:lpstr>
      <vt:lpstr>Lesní plody – 4 000 - odpověď</vt:lpstr>
      <vt:lpstr>Lesní plody – 5 000 - odpověď</vt:lpstr>
      <vt:lpstr>Stromy – 1 000 - odpověď</vt:lpstr>
      <vt:lpstr>Stromy – 3 000 - odpověď</vt:lpstr>
      <vt:lpstr>Stromy – 4 000 - odpověď</vt:lpstr>
      <vt:lpstr>Stromy – 5 000 - odpověď</vt:lpstr>
      <vt:lpstr>Skrývačky – 1 000 - odpověď</vt:lpstr>
      <vt:lpstr>Skrývačky – 2 000 - odpověď</vt:lpstr>
      <vt:lpstr>Skrývačky – 3 000 - odpověď</vt:lpstr>
      <vt:lpstr>Skrývačky – 4 000 - odpověď</vt:lpstr>
      <vt:lpstr>Skrývačky – 5 000 - odpověď</vt:lpstr>
      <vt:lpstr>Snímek 52</vt:lpstr>
      <vt:lpstr>Snímek 53</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Snímek 1</dc:title>
  <dc:creator>raduška</dc:creator>
  <cp:lastModifiedBy>Dum</cp:lastModifiedBy>
  <cp:revision>213</cp:revision>
  <dcterms:created xsi:type="dcterms:W3CDTF">2013-04-29T19:13:37Z</dcterms:created>
  <dcterms:modified xsi:type="dcterms:W3CDTF">2014-02-11T14:03:06Z</dcterms:modified>
</cp:coreProperties>
</file>