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81" d="100"/>
          <a:sy n="81" d="100"/>
        </p:scale>
        <p:origin x="-105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F224F7-7F7F-4C56-B3EF-0C19D7CD1D7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99A8DD-8D06-4436-AFAD-FC9EA7DD7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938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2E0A8DE0-6152-48AE-8E5F-7C8EE2F17FBF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F286-E292-4CE0-9557-01649BA1B59B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91817-0F30-46C8-9BE7-AB0F576EF950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BAA3A-A73D-47E5-8AF8-9834CF5C0A30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636E6-B87A-43A7-8F29-69953AA1BF64}" type="datetime1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51180-3700-43E6-94D1-2E4739235F45}" type="datetime1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286A3-0B7D-4678-B284-90275970979C}" type="datetime1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24E7E-0BA1-4245-97CE-B2E37BD5E3FD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89B1E-C577-4A33-AC1C-BA071D65B4EC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55EC9-6F1F-4791-B402-554C46975C62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351CB-68B4-4F67-B5D6-AFD1F651521D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DD0C2144-CF23-4C46-A13B-D0BC874D2215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r>
              <a:rPr lang="cs-CZ" smtClean="0"/>
              <a:t>Mgr. Jiřina Zorková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A208C30E-45B9-4521-AFEF-4E4C7FE0AC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2500717"/>
              </p:ext>
            </p:extLst>
          </p:nvPr>
        </p:nvGraphicFramePr>
        <p:xfrm>
          <a:off x="891630" y="4248999"/>
          <a:ext cx="7632848" cy="2103120"/>
        </p:xfrm>
        <a:graphic>
          <a:graphicData uri="http://schemas.openxmlformats.org/drawingml/2006/table">
            <a:tbl>
              <a:tblPr/>
              <a:tblGrid>
                <a:gridCol w="2310862"/>
                <a:gridCol w="5321986"/>
              </a:tblGrid>
              <a:tr h="26255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6255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4. a 5.ročník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8469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VY_52_INOVACE_27_KRÁTKÉ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HÁDANKY ČR I.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056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Krátké hádanky I.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047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04664"/>
            <a:ext cx="8041439" cy="3816423"/>
          </a:xfrm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dirty="0">
                <a:latin typeface="Arial" pitchFamily="34" charset="0"/>
                <a:cs typeface="Arial" pitchFamily="34" charset="0"/>
              </a:rPr>
              <a:t>písmen slož název města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ČNIJÍ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…………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4581128"/>
            <a:ext cx="7467601" cy="673461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Jičín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</a:rPr>
              <a:t>Mgr. Jiřina </a:t>
            </a:r>
            <a:r>
              <a:rPr lang="cs-CZ" dirty="0" err="1" smtClean="0">
                <a:latin typeface="Tahoma" pitchFamily="34" charset="0"/>
              </a:rPr>
              <a:t>Zorková</a:t>
            </a:r>
            <a:r>
              <a:rPr lang="cs-CZ" dirty="0" smtClean="0">
                <a:latin typeface="Tahoma" pitchFamily="34" charset="0"/>
              </a:rPr>
              <a:t>                        2.ZŠ Dobříš</a:t>
            </a:r>
            <a:endParaRPr lang="cs-CZ" dirty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9831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3" dur="1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1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1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6" dur="1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04663"/>
            <a:ext cx="8041439" cy="4608513"/>
          </a:xfrm>
        </p:spPr>
        <p:txBody>
          <a:bodyPr/>
          <a:lstStyle/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Pramením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v Krkonoších a ústím do Severního moře.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Protékám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Kolínem, Ústím nad Labem. V Mělníce se do mě vlévá Vltava. Protékám nejnižším bodem ČR.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 Už víš?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Poslední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nápověda. Většina měst, kterými protékám, mě má v názvu.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Jsem řeka ……………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5013176"/>
            <a:ext cx="7467601" cy="79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Labe</a:t>
            </a:r>
            <a:endParaRPr lang="cs-CZ" dirty="0">
              <a:solidFill>
                <a:schemeClr val="tx1"/>
              </a:solidFill>
              <a:latin typeface="+mj-lt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</a:rPr>
              <a:t>Mgr. Jiřina </a:t>
            </a:r>
            <a:r>
              <a:rPr lang="cs-CZ" dirty="0" err="1" smtClean="0">
                <a:latin typeface="Tahoma" pitchFamily="34" charset="0"/>
              </a:rPr>
              <a:t>Zorková</a:t>
            </a:r>
            <a:r>
              <a:rPr lang="cs-CZ" dirty="0" smtClean="0">
                <a:latin typeface="Tahoma" pitchFamily="34" charset="0"/>
              </a:rPr>
              <a:t>                        2.ZŠ Dobříš</a:t>
            </a:r>
            <a:endParaRPr lang="cs-CZ" dirty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677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3" dur="3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3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3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6" dur="37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4624"/>
            <a:ext cx="8041439" cy="5040559"/>
          </a:xfrm>
        </p:spPr>
        <p:txBody>
          <a:bodyPr/>
          <a:lstStyle/>
          <a:p>
            <a:pPr algn="l"/>
            <a:r>
              <a:rPr lang="cs-CZ" sz="3200" dirty="0" smtClean="0">
                <a:latin typeface="Arial" pitchFamily="34" charset="0"/>
                <a:cs typeface="Arial" pitchFamily="34" charset="0"/>
              </a:rPr>
              <a:t>Pohoří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se táhne po naší jihozápadní hranici s Německem a částečně i s Rakouskem. Nejvyšší hora je Plechý. Pramení zde naše nejdelší řeka Vltava.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Najdeme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zde i přírodní ledovcová jezera Černé a Čertovo v blízkosti známého městečka Železná Ruda.</a:t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…………………………………………………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5157192"/>
            <a:ext cx="7467601" cy="86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Šumava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165304"/>
            <a:ext cx="2895600" cy="365125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</a:rPr>
              <a:t>Mgr. Jiřina </a:t>
            </a:r>
            <a:r>
              <a:rPr lang="cs-CZ" dirty="0" err="1" smtClean="0">
                <a:latin typeface="Tahoma" pitchFamily="34" charset="0"/>
              </a:rPr>
              <a:t>Zorková</a:t>
            </a:r>
            <a:r>
              <a:rPr lang="cs-CZ" dirty="0" smtClean="0">
                <a:latin typeface="Tahoma" pitchFamily="34" charset="0"/>
              </a:rPr>
              <a:t>                        2.ZŠ Dobříš</a:t>
            </a:r>
            <a:endParaRPr lang="cs-CZ" dirty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11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8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17</TotalTime>
  <Words>129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Sketchbook</vt:lpstr>
      <vt:lpstr>Prezentace aplikace PowerPoint</vt:lpstr>
      <vt:lpstr>Krátké hádanky I.  </vt:lpstr>
      <vt:lpstr> Z písmen slož název města.  ČNIJÍ   ………… </vt:lpstr>
      <vt:lpstr>Pramením v Krkonoších a ústím do Severního moře. Protékám Kolínem, Ústím nad Labem. V Mělníce se do mě vlévá Vltava. Protékám nejnižším bodem ČR.  Už víš? Poslední nápověda. Většina měst, kterými protékám, mě má v názvu.   Jsem řeka …………… </vt:lpstr>
      <vt:lpstr>Pohoří se táhne po naší jihozápadní hranici s Německem a částečně i s Rakouskem. Nejvyšší hora je Plechý. Pramení zde naše nejdelší řeka Vltava. Najdeme zde i přírodní ledovcová jezera Černé a Čertovo v blízkosti známého městečka Železná Ruda. …………………………………………………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Krátké hádanky – 5-timinutovky</dc:title>
  <dc:creator>OEM</dc:creator>
  <cp:lastModifiedBy>Martin Králík</cp:lastModifiedBy>
  <cp:revision>8</cp:revision>
  <dcterms:created xsi:type="dcterms:W3CDTF">2011-07-17T14:11:41Z</dcterms:created>
  <dcterms:modified xsi:type="dcterms:W3CDTF">2012-03-26T14:03:00Z</dcterms:modified>
</cp:coreProperties>
</file>