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63" r:id="rId4"/>
    <p:sldId id="264" r:id="rId5"/>
    <p:sldId id="269" r:id="rId6"/>
    <p:sldId id="270" r:id="rId7"/>
    <p:sldId id="265" r:id="rId8"/>
    <p:sldId id="271" r:id="rId9"/>
    <p:sldId id="272" r:id="rId10"/>
    <p:sldId id="266" r:id="rId11"/>
    <p:sldId id="273" r:id="rId12"/>
    <p:sldId id="274" r:id="rId13"/>
    <p:sldId id="267" r:id="rId14"/>
    <p:sldId id="275" r:id="rId15"/>
    <p:sldId id="276" r:id="rId16"/>
    <p:sldId id="268" r:id="rId17"/>
    <p:sldId id="277" r:id="rId18"/>
    <p:sldId id="278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r>
            <a:rPr lang="cs-CZ" sz="2000" b="0" dirty="0" err="1" smtClean="0"/>
            <a:t>Vyvojova</a:t>
          </a:r>
          <a:r>
            <a:rPr lang="cs-CZ" sz="2000" b="0" dirty="0" smtClean="0"/>
            <a:t>_</a:t>
          </a:r>
          <a:r>
            <a:rPr lang="cs-CZ" sz="2000" b="0" dirty="0" err="1" smtClean="0"/>
            <a:t>obdobi</a:t>
          </a:r>
          <a:r>
            <a:rPr lang="cs-CZ" sz="2000" b="0" dirty="0" smtClean="0"/>
            <a:t>_</a:t>
          </a:r>
          <a:r>
            <a:rPr lang="cs-CZ" sz="2000" b="0" dirty="0" err="1" smtClean="0"/>
            <a:t>dite</a:t>
          </a:r>
          <a:r>
            <a:rPr lang="cs-CZ" sz="2000" b="0" dirty="0" smtClean="0"/>
            <a:t>_I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smtClean="0"/>
            <a:t>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VY_32_INOVACE_Vyvojova_obdobi_dite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24240313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571744"/>
            <a:ext cx="8572559" cy="3929090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je určen k opakování vývojových období člověka po předškolní věk. Na snímcích 4 – 18 najdeme informace o některém z vývojových období. Úkolem žáků je přiřadit správné vývojové období. Pokud vyberou správně, ukáže se usměvavý obličej, pokud odpoví špatně, objeví se zamračený obličej a odpověď musí opakovat.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smtClean="0">
                <a:solidFill>
                  <a:schemeClr val="tx1"/>
                </a:solidFill>
              </a:rPr>
              <a:t>obsahuje </a:t>
            </a:r>
            <a:r>
              <a:rPr lang="cs-CZ" smtClean="0">
                <a:solidFill>
                  <a:schemeClr val="tx1"/>
                </a:solidFill>
              </a:rPr>
              <a:t>19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996952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Urči vždy, o které vývojové období se jedná.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Odpovíš-li správně, automaticky půjdeš k dalšímu období. Pokud odpovíš špatně, musíš vybrat jinou odpověď.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0644897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Dítě je zcela závislé na druhých (matka, otec).</a:t>
            </a:r>
          </a:p>
          <a:p>
            <a:endParaRPr lang="cs-CZ" sz="2400" dirty="0"/>
          </a:p>
          <a:p>
            <a:r>
              <a:rPr lang="cs-CZ" sz="2400" dirty="0" smtClean="0"/>
              <a:t>Vyvinutý hmat, chuť a čich.</a:t>
            </a:r>
          </a:p>
          <a:p>
            <a:endParaRPr lang="cs-CZ" sz="2400" dirty="0"/>
          </a:p>
          <a:p>
            <a:r>
              <a:rPr lang="cs-CZ" sz="2400" dirty="0" smtClean="0"/>
              <a:t>Období prvního měsíce po narození.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kojenecké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batolecí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5115983" y="3428026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prenatální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ředškolní věk</a:t>
            </a:r>
            <a:endParaRPr lang="cs-CZ" sz="2400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novorozenecké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8160347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1905834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442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Prudký tělesný a duševní vývoj.</a:t>
            </a:r>
          </a:p>
          <a:p>
            <a:endParaRPr lang="cs-CZ" sz="2400" dirty="0"/>
          </a:p>
          <a:p>
            <a:r>
              <a:rPr lang="cs-CZ" sz="2400" dirty="0" smtClean="0"/>
              <a:t>Ke konci období se učí chodit a mluvit.</a:t>
            </a:r>
          </a:p>
          <a:p>
            <a:endParaRPr lang="cs-CZ" sz="2400" dirty="0"/>
          </a:p>
          <a:p>
            <a:r>
              <a:rPr lang="cs-CZ" sz="2400" dirty="0" smtClean="0"/>
              <a:t>Do konce prvního roku života.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kojenecké</a:t>
            </a:r>
            <a:endParaRPr lang="cs-CZ" sz="24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batolecí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115983" y="3428026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prenatální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ředškolní věk</a:t>
            </a:r>
            <a:endParaRPr lang="cs-CZ" sz="2400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novorozenecké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08077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071764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630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Náznak uchopovacích pohybů.</a:t>
            </a:r>
          </a:p>
          <a:p>
            <a:endParaRPr lang="cs-CZ" sz="2400" dirty="0"/>
          </a:p>
          <a:p>
            <a:r>
              <a:rPr lang="cs-CZ" sz="2400" dirty="0" smtClean="0"/>
              <a:t>Dítěti může matka ublížit užíváním alkoholu, drog a některých léků.</a:t>
            </a:r>
          </a:p>
          <a:p>
            <a:endParaRPr lang="cs-CZ" sz="2400" dirty="0"/>
          </a:p>
          <a:p>
            <a:r>
              <a:rPr lang="cs-CZ" sz="2400" dirty="0" smtClean="0"/>
              <a:t>Od početí do porodu.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kojenecké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batolecí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125827" y="3409004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prenatální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ředškolní věk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novorozenecké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08077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071764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630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Rozvoj sociálních vztahů.</a:t>
            </a:r>
          </a:p>
          <a:p>
            <a:endParaRPr lang="cs-CZ" sz="2400" dirty="0"/>
          </a:p>
          <a:p>
            <a:r>
              <a:rPr lang="cs-CZ" sz="2400" dirty="0" smtClean="0"/>
              <a:t>Velká fantazie.</a:t>
            </a:r>
          </a:p>
          <a:p>
            <a:endParaRPr lang="cs-CZ" sz="2400" dirty="0"/>
          </a:p>
          <a:p>
            <a:r>
              <a:rPr lang="cs-CZ" sz="2400" dirty="0" smtClean="0"/>
              <a:t>Začíná se projevovat charakter.</a:t>
            </a:r>
          </a:p>
          <a:p>
            <a:endParaRPr lang="cs-CZ" sz="2400" dirty="0"/>
          </a:p>
          <a:p>
            <a:r>
              <a:rPr lang="cs-CZ" sz="2400" dirty="0" smtClean="0"/>
              <a:t>Končí vstupem do školy.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kojenecké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batolecí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5115983" y="3428026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prenatální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ředškolní věk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novorozenecké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08077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071764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630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Začíná si uvědomovat své já.</a:t>
            </a:r>
          </a:p>
          <a:p>
            <a:endParaRPr lang="cs-CZ" sz="2400" dirty="0"/>
          </a:p>
          <a:p>
            <a:r>
              <a:rPr lang="cs-CZ" sz="2400" dirty="0" smtClean="0"/>
              <a:t>Rozvoj řeči, jemné motoriky a komunikace.</a:t>
            </a:r>
          </a:p>
          <a:p>
            <a:endParaRPr lang="cs-CZ" sz="2400" dirty="0"/>
          </a:p>
          <a:p>
            <a:r>
              <a:rPr lang="cs-CZ" sz="2400" dirty="0" smtClean="0"/>
              <a:t>2. a 3. rok života.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kojenecké</a:t>
            </a:r>
            <a:endParaRPr lang="cs-CZ" sz="24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batolecí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5115983" y="3428026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prenatální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ředškolní věk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novorozenecké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08077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071764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630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i="1" u="sng" dirty="0" smtClean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zdroje: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– klipart.</a:t>
            </a:r>
          </a:p>
          <a:p>
            <a:pPr lvl="0">
              <a:buClr>
                <a:schemeClr val="tx1"/>
              </a:buClr>
              <a:buNone/>
            </a:pPr>
            <a:endParaRPr lang="cs-CZ" i="1" u="sng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1196</TotalTime>
  <Words>393</Words>
  <Application>Microsoft Office PowerPoint</Application>
  <PresentationFormat>Předvádění na obrazovce (4:3)</PresentationFormat>
  <Paragraphs>79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122</cp:revision>
  <dcterms:created xsi:type="dcterms:W3CDTF">2013-05-10T12:01:16Z</dcterms:created>
  <dcterms:modified xsi:type="dcterms:W3CDTF">2014-02-05T10:24:27Z</dcterms:modified>
</cp:coreProperties>
</file>