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3" r:id="rId4"/>
    <p:sldId id="264" r:id="rId5"/>
    <p:sldId id="269" r:id="rId6"/>
    <p:sldId id="270" r:id="rId7"/>
    <p:sldId id="265" r:id="rId8"/>
    <p:sldId id="271" r:id="rId9"/>
    <p:sldId id="272" r:id="rId10"/>
    <p:sldId id="266" r:id="rId11"/>
    <p:sldId id="273" r:id="rId12"/>
    <p:sldId id="274" r:id="rId13"/>
    <p:sldId id="267" r:id="rId14"/>
    <p:sldId id="275" r:id="rId15"/>
    <p:sldId id="276" r:id="rId16"/>
    <p:sldId id="268" r:id="rId17"/>
    <p:sldId id="277" r:id="rId18"/>
    <p:sldId id="278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r>
            <a:rPr lang="cs-CZ" sz="2000" b="0" dirty="0" err="1" smtClean="0"/>
            <a:t>Vyvojova</a:t>
          </a:r>
          <a:r>
            <a:rPr lang="cs-CZ" sz="2000" b="0" dirty="0" smtClean="0"/>
            <a:t>_</a:t>
          </a:r>
          <a:r>
            <a:rPr lang="cs-CZ" sz="2000" b="0" dirty="0" err="1" smtClean="0"/>
            <a:t>obdobi</a:t>
          </a:r>
          <a:r>
            <a:rPr lang="cs-CZ" sz="2000" b="0" dirty="0" smtClean="0"/>
            <a:t>_II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VY_32_INOVACE_Vyvojova_obdobi_dite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24240313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71744"/>
            <a:ext cx="8501121" cy="3786214"/>
          </a:xfrm>
        </p:spPr>
        <p:txBody>
          <a:bodyPr>
            <a:normAutofit fontScale="925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je určen k opakování vývojových období člověka </a:t>
            </a:r>
            <a:r>
              <a:rPr lang="cs-CZ" dirty="0" smtClean="0">
                <a:solidFill>
                  <a:schemeClr val="tx1"/>
                </a:solidFill>
              </a:rPr>
              <a:t>od předškolního věku. </a:t>
            </a:r>
            <a:r>
              <a:rPr lang="cs-CZ" dirty="0" smtClean="0">
                <a:solidFill>
                  <a:schemeClr val="tx1"/>
                </a:solidFill>
              </a:rPr>
              <a:t>Na snímcích 4 – 18 najdeme informace o některém z vývojových období. Úkolem žáků je přiřadit správné vývojové období. Pokud vyberou správně, ukáže se usměvavý obličej, pokud odpoví špatně, objeví se zamračený obličej a odpověď musí opakovat.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</a:t>
            </a:r>
            <a:r>
              <a:rPr lang="cs-CZ" dirty="0" smtClean="0">
                <a:solidFill>
                  <a:schemeClr val="tx1"/>
                </a:solidFill>
              </a:rPr>
              <a:t>19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96952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Urči vždy, o které vývojové období se jedná.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Odpovíš-li správně, automaticky půjdeš k dalšímu období. Pokud odpovíš špatně, musíš vybrat jinou odpověď.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0644897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Postupné osamostatňování.</a:t>
            </a:r>
          </a:p>
          <a:p>
            <a:endParaRPr lang="cs-CZ" sz="2400" dirty="0" smtClean="0"/>
          </a:p>
          <a:p>
            <a:r>
              <a:rPr lang="cs-CZ" sz="2400" dirty="0" smtClean="0"/>
              <a:t>Hledání a budování vlastní identity.</a:t>
            </a:r>
          </a:p>
          <a:p>
            <a:endParaRPr lang="cs-CZ" sz="2400" dirty="0" smtClean="0"/>
          </a:p>
          <a:p>
            <a:r>
              <a:rPr lang="cs-CZ" sz="2400" dirty="0" smtClean="0"/>
              <a:t>Volba povolání.</a:t>
            </a:r>
          </a:p>
          <a:p>
            <a:endParaRPr lang="cs-CZ" sz="2400" dirty="0" smtClean="0"/>
          </a:p>
          <a:p>
            <a:r>
              <a:rPr lang="cs-CZ" sz="2400" dirty="0" smtClean="0"/>
              <a:t>15 – 20 let.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mladší školní věk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dospělost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stáří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starší školní věk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adolescence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8160347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1905834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442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Prudký tělesný a duševní vývoj.</a:t>
            </a:r>
          </a:p>
          <a:p>
            <a:endParaRPr lang="cs-CZ" sz="2400" dirty="0" smtClean="0"/>
          </a:p>
          <a:p>
            <a:r>
              <a:rPr lang="cs-CZ" sz="2400" dirty="0" smtClean="0"/>
              <a:t>Ke konci období se učí chodit a mluvit.</a:t>
            </a:r>
          </a:p>
          <a:p>
            <a:endParaRPr lang="cs-CZ" sz="2400" dirty="0" smtClean="0"/>
          </a:p>
          <a:p>
            <a:r>
              <a:rPr lang="cs-CZ" sz="2400" dirty="0" smtClean="0"/>
              <a:t>Do konce prvního roku života.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mladší školní věk</a:t>
            </a:r>
            <a:endParaRPr lang="cs-CZ" sz="24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dospělost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stáří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starší školní věk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adolescence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Zmenšování se orgánů a tkání.</a:t>
            </a:r>
          </a:p>
          <a:p>
            <a:endParaRPr lang="cs-CZ" sz="2400" dirty="0" smtClean="0"/>
          </a:p>
          <a:p>
            <a:r>
              <a:rPr lang="cs-CZ" sz="2400" dirty="0" smtClean="0"/>
              <a:t>Řídnutí kostí.</a:t>
            </a:r>
          </a:p>
          <a:p>
            <a:endParaRPr lang="cs-CZ" sz="2400" dirty="0" smtClean="0"/>
          </a:p>
          <a:p>
            <a:r>
              <a:rPr lang="cs-CZ" sz="2400" dirty="0" smtClean="0"/>
              <a:t>Od 75 let.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mladší školní věk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dospělost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125827" y="3409004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stáří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starší školní věk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adolescence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Náladovost, konflikty.</a:t>
            </a:r>
          </a:p>
          <a:p>
            <a:endParaRPr lang="cs-CZ" sz="2400" dirty="0" smtClean="0"/>
          </a:p>
          <a:p>
            <a:r>
              <a:rPr lang="cs-CZ" sz="2400" dirty="0" smtClean="0"/>
              <a:t>Potřeba někam patřit.</a:t>
            </a:r>
          </a:p>
          <a:p>
            <a:endParaRPr lang="cs-CZ" sz="2400" dirty="0" smtClean="0"/>
          </a:p>
          <a:p>
            <a:r>
              <a:rPr lang="cs-CZ" sz="2400" dirty="0" smtClean="0"/>
              <a:t>12 – 15 let.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mladší školní věk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dospělost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stáří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starší školní věk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adolescence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7669" y="2708920"/>
            <a:ext cx="4464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Vrchol fyzické zdatnosti.</a:t>
            </a:r>
          </a:p>
          <a:p>
            <a:endParaRPr lang="cs-CZ" sz="2400" dirty="0" smtClean="0"/>
          </a:p>
          <a:p>
            <a:r>
              <a:rPr lang="cs-CZ" sz="2400" dirty="0" smtClean="0"/>
              <a:t>Založení vlastní rodiny.</a:t>
            </a:r>
          </a:p>
          <a:p>
            <a:endParaRPr lang="cs-CZ" sz="2400" dirty="0" smtClean="0"/>
          </a:p>
          <a:p>
            <a:r>
              <a:rPr lang="cs-CZ" sz="2400" dirty="0" smtClean="0"/>
              <a:t>Osamostatnění se od rodičů.</a:t>
            </a:r>
          </a:p>
          <a:p>
            <a:endParaRPr lang="cs-CZ" sz="2400" dirty="0" smtClean="0"/>
          </a:p>
          <a:p>
            <a:r>
              <a:rPr lang="cs-CZ" sz="2400" dirty="0" smtClean="0"/>
              <a:t>18 – 75 let.</a:t>
            </a:r>
            <a:endParaRPr lang="cs-CZ" sz="2400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5125827" y="1916832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mladší školní věk</a:t>
            </a:r>
            <a:endParaRPr lang="cs-CZ" sz="24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125827" y="270892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dospělost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115983" y="3428026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stáří</a:t>
            </a:r>
            <a:endParaRPr lang="cs-CZ" sz="2400" dirty="0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5115983" y="4221088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starší školní věk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5125827" y="5062540"/>
            <a:ext cx="316835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adolescence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9080778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876256" y="5517232"/>
            <a:ext cx="165618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071764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2564904"/>
            <a:ext cx="2952328" cy="2952328"/>
          </a:xfrm>
          <a:prstGeom prst="smileyF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63083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endParaRPr lang="cs-CZ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klipart.</a:t>
            </a: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endParaRPr lang="cs-CZ" i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1217</TotalTime>
  <Words>385</Words>
  <Application>Microsoft Office PowerPoint</Application>
  <PresentationFormat>Předvádění na obrazovce (4:3)</PresentationFormat>
  <Paragraphs>81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122</cp:revision>
  <dcterms:created xsi:type="dcterms:W3CDTF">2013-05-10T12:01:16Z</dcterms:created>
  <dcterms:modified xsi:type="dcterms:W3CDTF">2014-02-05T10:23:59Z</dcterms:modified>
</cp:coreProperties>
</file>